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Slides/notesSlide2.xml" ContentType="application/vnd.openxmlformats-officedocument.presentationml.notesSlide+xml"/>
  <Override PartName="/ppt/slides/slide6.xml" ContentType="application/vnd.openxmlformats-officedocument.presentationml.slide+xml"/>
  <Override PartName="/ppt/slides/slide7.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type="screen4x3" cy="6858000" cx="9144000"/>
  <p:notesSz cx="7315200" cy="9601200"/>
  <p:defaultTextStyle>
    <a:defPPr>
      <a:defRPr lang="en-US"/>
    </a:defPPr>
    <a:lvl1pPr algn="l" eaLnBrk="0" fontAlgn="base" hangingPunct="0" rtl="0">
      <a:spcBef>
        <a:spcPct val="0"/>
      </a:spcBef>
      <a:spcAft>
        <a:spcPct val="0"/>
      </a:spcAft>
      <a:defRPr sz="2400" kern="1200">
        <a:solidFill>
          <a:schemeClr val="tx1"/>
        </a:solidFill>
        <a:latin typeface="Times New Roman" panose="02020603050405020304" pitchFamily="18" charset="0"/>
        <a:ea typeface="+mn-ea"/>
        <a:cs typeface="+mn-cs"/>
      </a:defRPr>
    </a:lvl1pPr>
    <a:lvl2pPr algn="l" eaLnBrk="0" fontAlgn="base" hangingPunct="0" marL="457200" rtl="0">
      <a:spcBef>
        <a:spcPct val="0"/>
      </a:spcBef>
      <a:spcAft>
        <a:spcPct val="0"/>
      </a:spcAft>
      <a:defRPr sz="2400" kern="1200">
        <a:solidFill>
          <a:schemeClr val="tx1"/>
        </a:solidFill>
        <a:latin typeface="Times New Roman" panose="02020603050405020304" pitchFamily="18" charset="0"/>
        <a:ea typeface="+mn-ea"/>
        <a:cs typeface="+mn-cs"/>
      </a:defRPr>
    </a:lvl2pPr>
    <a:lvl3pPr algn="l" eaLnBrk="0" fontAlgn="base" hangingPunct="0" marL="914400" rtl="0">
      <a:spcBef>
        <a:spcPct val="0"/>
      </a:spcBef>
      <a:spcAft>
        <a:spcPct val="0"/>
      </a:spcAft>
      <a:defRPr sz="2400" kern="1200">
        <a:solidFill>
          <a:schemeClr val="tx1"/>
        </a:solidFill>
        <a:latin typeface="Times New Roman" panose="02020603050405020304" pitchFamily="18" charset="0"/>
        <a:ea typeface="+mn-ea"/>
        <a:cs typeface="+mn-cs"/>
      </a:defRPr>
    </a:lvl3pPr>
    <a:lvl4pPr algn="l" eaLnBrk="0" fontAlgn="base" hangingPunct="0" marL="1371600" rtl="0">
      <a:spcBef>
        <a:spcPct val="0"/>
      </a:spcBef>
      <a:spcAft>
        <a:spcPct val="0"/>
      </a:spcAft>
      <a:defRPr sz="2400" kern="1200">
        <a:solidFill>
          <a:schemeClr val="tx1"/>
        </a:solidFill>
        <a:latin typeface="Times New Roman" panose="02020603050405020304" pitchFamily="18" charset="0"/>
        <a:ea typeface="+mn-ea"/>
        <a:cs typeface="+mn-cs"/>
      </a:defRPr>
    </a:lvl4pPr>
    <a:lvl5pPr algn="l" eaLnBrk="0" fontAlgn="base" hangingPunct="0" marL="1828800" rtl="0">
      <a:spcBef>
        <a:spcPct val="0"/>
      </a:spcBef>
      <a:spcAft>
        <a:spcPct val="0"/>
      </a:spcAft>
      <a:defRPr sz="2400" kern="1200">
        <a:solidFill>
          <a:schemeClr val="tx1"/>
        </a:solidFill>
        <a:latin typeface="Times New Roman" panose="02020603050405020304" pitchFamily="18" charset="0"/>
        <a:ea typeface="+mn-ea"/>
        <a:cs typeface="+mn-cs"/>
      </a:defRPr>
    </a:lvl5pPr>
    <a:lvl6pPr algn="l" defTabSz="914400" eaLnBrk="1" hangingPunct="1" latinLnBrk="0" marL="2286000" rtl="0">
      <a:defRPr sz="2400" kern="1200">
        <a:solidFill>
          <a:schemeClr val="tx1"/>
        </a:solidFill>
        <a:latin typeface="Times New Roman" panose="02020603050405020304" pitchFamily="18" charset="0"/>
        <a:ea typeface="+mn-ea"/>
        <a:cs typeface="+mn-cs"/>
      </a:defRPr>
    </a:lvl6pPr>
    <a:lvl7pPr algn="l" defTabSz="914400" eaLnBrk="1" hangingPunct="1" latinLnBrk="0" marL="2743200" rtl="0">
      <a:defRPr sz="2400" kern="1200">
        <a:solidFill>
          <a:schemeClr val="tx1"/>
        </a:solidFill>
        <a:latin typeface="Times New Roman" panose="02020603050405020304" pitchFamily="18" charset="0"/>
        <a:ea typeface="+mn-ea"/>
        <a:cs typeface="+mn-cs"/>
      </a:defRPr>
    </a:lvl7pPr>
    <a:lvl8pPr algn="l" defTabSz="914400" eaLnBrk="1" hangingPunct="1" latinLnBrk="0" marL="3200400" rtl="0">
      <a:defRPr sz="2400" kern="1200">
        <a:solidFill>
          <a:schemeClr val="tx1"/>
        </a:solidFill>
        <a:latin typeface="Times New Roman" panose="02020603050405020304" pitchFamily="18" charset="0"/>
        <a:ea typeface="+mn-ea"/>
        <a:cs typeface="+mn-cs"/>
      </a:defRPr>
    </a:lvl8pPr>
    <a:lvl9pPr algn="l" defTabSz="914400" eaLnBrk="1" hangingPunct="1" latinLnBrk="0" marL="3657600" rtl="0">
      <a:defRPr sz="2400" kern="1200">
        <a:solidFill>
          <a:schemeClr val="tx1"/>
        </a:solidFill>
        <a:latin typeface="Times New Roman" panose="02020603050405020304" pitchFamily="18" charset="0"/>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chandureddy6364@gmail.com" initials="c" lastIdx="1" clrIdx="0"/>
  <p:cmAuthor id="2" name="WINDOWS10" initials="W" lastIdx="1" clrIdx="1"/>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CC3300"/>
  </p:clrMru>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p:normalViewPr showOutlineIcons="0">
    <p:restoredLeft sz="15620"/>
    <p:restoredTop sz="84967" autoAdjust="0"/>
  </p:normalViewPr>
  <p:slideViewPr>
    <p:cSldViewPr>
      <p:cViewPr>
        <p:scale>
          <a:sx n="66" d="100"/>
          <a:sy n="66" d="100"/>
        </p:scale>
        <p:origin x="-1930" y="-264"/>
      </p:cViewPr>
      <p:guideLst>
        <p:guide orient="horz" pos="4320"/>
        <p:guide pos="2880"/>
      </p:guideLst>
    </p:cSldViewPr>
  </p:slideViewPr>
  <p:notesTextViewPr>
    <p:cViewPr>
      <p:scale>
        <a:sx n="1" d="1"/>
        <a:sy n="1" d="1"/>
      </p:scale>
      <p:origin x="0" y="0"/>
    </p:cViewPr>
  </p:notesTextViewPr>
  <p:sorterViewPr>
    <p:cViewPr>
      <p:scale>
        <a:sx n="100" d="100"/>
        <a:sy n="100" d="100"/>
      </p:scale>
      <p:origin x="0" y="-427"/>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tableStyles" Target="tableStyles.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commentAuthors" Target="commentAuthors.xml"/><Relationship Id="rId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p:bgPr>
    </p:bg>
    <p:spTree>
      <p:nvGrpSpPr>
        <p:cNvPr id="83" name=""/>
        <p:cNvGrpSpPr/>
        <p:nvPr/>
      </p:nvGrpSpPr>
      <p:grpSpPr>
        <a:xfrm>
          <a:off x="0" y="0"/>
          <a:ext cx="0" cy="0"/>
          <a:chOff x="0" y="0"/>
          <a:chExt cx="0" cy="0"/>
        </a:xfrm>
      </p:grpSpPr>
      <p:sp>
        <p:nvSpPr>
          <p:cNvPr id="1048761" name="Rectangle 2"/>
          <p:cNvSpPr>
            <a:spLocks noGrp="1" noChangeArrowheads="1"/>
          </p:cNvSpPr>
          <p:nvPr>
            <p:ph type="hdr" sz="quarter"/>
          </p:nvPr>
        </p:nvSpPr>
        <p:spPr bwMode="auto">
          <a:xfrm>
            <a:off x="0" y="0"/>
            <a:ext cx="3168650" cy="477838"/>
          </a:xfrm>
          <a:prstGeom prst="rect"/>
          <a:noFill/>
          <a:ln>
            <a:noFill/>
          </a:ln>
        </p:spPr>
        <p:txBody>
          <a:bodyPr anchor="t" anchorCtr="0" bIns="48331" compatLnSpc="1" lIns="96661" numCol="1" rIns="96661" tIns="48331" vert="horz" wrap="square"/>
          <a:lstStyle>
            <a:lvl1pPr defTabSz="967105" eaLnBrk="1" hangingPunct="1">
              <a:buFont typeface="Arial" panose="020B0604020202020204" pitchFamily="34" charset="0"/>
              <a:buNone/>
              <a:defRPr sz="1300"/>
            </a:lvl1pPr>
          </a:lstStyle>
          <a:p>
            <a:endParaRPr lang="en-US"/>
          </a:p>
        </p:txBody>
      </p:sp>
      <p:sp>
        <p:nvSpPr>
          <p:cNvPr id="1048762" name="Rectangle 3"/>
          <p:cNvSpPr>
            <a:spLocks noGrp="1" noChangeArrowheads="1"/>
          </p:cNvSpPr>
          <p:nvPr>
            <p:ph type="dt" idx="1"/>
          </p:nvPr>
        </p:nvSpPr>
        <p:spPr bwMode="auto">
          <a:xfrm>
            <a:off x="4143375" y="0"/>
            <a:ext cx="3170238" cy="477838"/>
          </a:xfrm>
          <a:prstGeom prst="rect"/>
          <a:noFill/>
          <a:ln>
            <a:noFill/>
          </a:ln>
        </p:spPr>
        <p:txBody>
          <a:bodyPr anchor="t" anchorCtr="0" bIns="48331" compatLnSpc="1" lIns="96661" numCol="1" rIns="96661" tIns="48331" vert="horz" wrap="square"/>
          <a:lstStyle>
            <a:lvl1pPr algn="r" defTabSz="967105" eaLnBrk="1" hangingPunct="1">
              <a:buFont typeface="Arial" panose="020B0604020202020204" pitchFamily="34" charset="0"/>
              <a:buNone/>
              <a:defRPr sz="1300"/>
            </a:lvl1pPr>
          </a:lstStyle>
          <a:p>
            <a:endParaRPr lang="en-US"/>
          </a:p>
        </p:txBody>
      </p:sp>
      <p:sp>
        <p:nvSpPr>
          <p:cNvPr id="1048763" name="Rectangle 4"/>
          <p:cNvSpPr>
            <a:spLocks noChangeAspect="1" noRot="1" noGrp="1" noChangeArrowheads="1"/>
          </p:cNvSpPr>
          <p:nvPr>
            <p:ph type="sldImg" idx="2"/>
          </p:nvPr>
        </p:nvSpPr>
        <p:spPr bwMode="auto">
          <a:xfrm>
            <a:off x="1255713" y="719138"/>
            <a:ext cx="4802187" cy="3600450"/>
          </a:xfrm>
          <a:prstGeom prst="rect"/>
          <a:noFill/>
          <a:ln>
            <a:noFill/>
          </a:ln>
        </p:spPr>
      </p:sp>
      <p:sp>
        <p:nvSpPr>
          <p:cNvPr id="1048764" name="Rectangle 5"/>
          <p:cNvSpPr>
            <a:spLocks noGrp="1" noChangeArrowheads="1"/>
          </p:cNvSpPr>
          <p:nvPr>
            <p:ph type="body" sz="quarter" idx="3"/>
          </p:nvPr>
        </p:nvSpPr>
        <p:spPr bwMode="auto">
          <a:xfrm>
            <a:off x="730250" y="4559300"/>
            <a:ext cx="5853113" cy="4321175"/>
          </a:xfrm>
          <a:prstGeom prst="rect"/>
          <a:noFill/>
          <a:ln>
            <a:noFill/>
          </a:ln>
        </p:spPr>
        <p:txBody>
          <a:bodyPr anchor="ctr" anchorCtr="0" bIns="48331" compatLnSpc="1" lIns="96661" numCol="1" rIns="96661" tIns="48331" vert="horz" wrap="squar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048765" name="Rectangle 6"/>
          <p:cNvSpPr>
            <a:spLocks noGrp="1" noChangeArrowheads="1"/>
          </p:cNvSpPr>
          <p:nvPr>
            <p:ph type="ftr" sz="quarter" idx="4"/>
          </p:nvPr>
        </p:nvSpPr>
        <p:spPr bwMode="auto">
          <a:xfrm>
            <a:off x="0" y="9118600"/>
            <a:ext cx="3168650" cy="481013"/>
          </a:xfrm>
          <a:prstGeom prst="rect"/>
          <a:noFill/>
          <a:ln>
            <a:noFill/>
          </a:ln>
        </p:spPr>
        <p:txBody>
          <a:bodyPr anchor="b" anchorCtr="0" bIns="48331" compatLnSpc="1" lIns="96661" numCol="1" rIns="96661" tIns="48331" vert="horz" wrap="square"/>
          <a:lstStyle>
            <a:lvl1pPr defTabSz="967105" eaLnBrk="1" hangingPunct="1">
              <a:buFont typeface="Arial" panose="020B0604020202020204" pitchFamily="34" charset="0"/>
              <a:buNone/>
              <a:defRPr sz="1300"/>
            </a:lvl1pPr>
          </a:lstStyle>
          <a:p>
            <a:endParaRPr lang="en-US"/>
          </a:p>
        </p:txBody>
      </p:sp>
      <p:sp>
        <p:nvSpPr>
          <p:cNvPr id="1048766" name="Rectangle 7"/>
          <p:cNvSpPr>
            <a:spLocks noGrp="1" noChangeArrowheads="1"/>
          </p:cNvSpPr>
          <p:nvPr>
            <p:ph type="sldNum" sz="quarter" idx="5"/>
          </p:nvPr>
        </p:nvSpPr>
        <p:spPr bwMode="auto">
          <a:xfrm>
            <a:off x="4143375" y="9118600"/>
            <a:ext cx="3170238" cy="481013"/>
          </a:xfrm>
          <a:prstGeom prst="rect"/>
          <a:noFill/>
          <a:ln>
            <a:noFill/>
          </a:ln>
        </p:spPr>
        <p:txBody>
          <a:bodyPr anchor="b" anchorCtr="0" bIns="48331" compatLnSpc="1" lIns="96661" numCol="1" rIns="96661" tIns="48331" vert="horz" wrap="square"/>
          <a:lstStyle>
            <a:lvl1pPr algn="r" defTabSz="967105" eaLnBrk="1" hangingPunct="1">
              <a:buFont typeface="Arial" panose="020B0604020202020204" pitchFamily="34" charset="0"/>
              <a:buNone/>
              <a:defRPr sz="1300"/>
            </a:lvl1pPr>
          </a:lstStyle>
          <a:p>
            <a:fld id="{CFB51A7B-190D-41A2-8F4F-A888C06EAB44}" type="slidenum">
              <a:rPr altLang="en-US" lang="en-US"/>
            </a:fld>
            <a:endParaRPr altLang="en-US" lang="en-US"/>
          </a:p>
        </p:txBody>
      </p:sp>
    </p:spTree>
  </p:cSld>
  <p:clrMap accent1="accent1" accent2="accent2" accent3="accent3" accent4="accent4" accent5="accent5" accent6="accent6" bg1="lt1" bg2="lt2" tx1="dk1" tx2="dk2" hlink="hlink" folHlink="folHlink"/>
  <p:notesStyle>
    <a:lvl1pPr algn="l" eaLnBrk="0" fontAlgn="base" hangingPunct="0" rtl="0">
      <a:spcBef>
        <a:spcPct val="30000"/>
      </a:spcBef>
      <a:spcAft>
        <a:spcPct val="0"/>
      </a:spcAft>
      <a:defRPr sz="1200" kern="1200">
        <a:solidFill>
          <a:schemeClr val="tx1"/>
        </a:solidFill>
        <a:latin typeface="Times New Roman" panose="02020603050405020304" pitchFamily="18" charset="0"/>
        <a:ea typeface="+mn-ea"/>
        <a:cs typeface="+mn-cs"/>
      </a:defRPr>
    </a:lvl1pPr>
    <a:lvl2pPr algn="l" eaLnBrk="0" fontAlgn="base" hangingPunct="0" marL="457200" rtl="0">
      <a:spcBef>
        <a:spcPct val="30000"/>
      </a:spcBef>
      <a:spcAft>
        <a:spcPct val="0"/>
      </a:spcAft>
      <a:defRPr sz="1200" kern="1200">
        <a:solidFill>
          <a:schemeClr val="tx1"/>
        </a:solidFill>
        <a:latin typeface="Times New Roman" panose="02020603050405020304" pitchFamily="18" charset="0"/>
        <a:ea typeface="+mn-ea"/>
        <a:cs typeface="+mn-cs"/>
      </a:defRPr>
    </a:lvl2pPr>
    <a:lvl3pPr algn="l" eaLnBrk="0" fontAlgn="base" hangingPunct="0" marL="914400" rtl="0">
      <a:spcBef>
        <a:spcPct val="30000"/>
      </a:spcBef>
      <a:spcAft>
        <a:spcPct val="0"/>
      </a:spcAft>
      <a:defRPr sz="1200" kern="1200">
        <a:solidFill>
          <a:schemeClr val="tx1"/>
        </a:solidFill>
        <a:latin typeface="Times New Roman" panose="02020603050405020304" pitchFamily="18" charset="0"/>
        <a:ea typeface="+mn-ea"/>
        <a:cs typeface="+mn-cs"/>
      </a:defRPr>
    </a:lvl3pPr>
    <a:lvl4pPr algn="l" eaLnBrk="0" fontAlgn="base" hangingPunct="0" marL="1371600" rtl="0">
      <a:spcBef>
        <a:spcPct val="30000"/>
      </a:spcBef>
      <a:spcAft>
        <a:spcPct val="0"/>
      </a:spcAft>
      <a:defRPr sz="1200" kern="1200">
        <a:solidFill>
          <a:schemeClr val="tx1"/>
        </a:solidFill>
        <a:latin typeface="Times New Roman" panose="02020603050405020304" pitchFamily="18" charset="0"/>
        <a:ea typeface="+mn-ea"/>
        <a:cs typeface="+mn-cs"/>
      </a:defRPr>
    </a:lvl4pPr>
    <a:lvl5pPr algn="l" eaLnBrk="0" fontAlgn="base" hangingPunct="0" marL="1828800" rtl="0">
      <a:spcBef>
        <a:spcPct val="30000"/>
      </a:spcBef>
      <a:spcAft>
        <a:spcPct val="0"/>
      </a:spcAft>
      <a:defRPr sz="1200" kern="1200">
        <a:solidFill>
          <a:schemeClr val="tx1"/>
        </a:solidFill>
        <a:latin typeface="Times New Roman" panose="02020603050405020304" pitchFamily="18"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99" name="Slide Image Placeholder 1"/>
          <p:cNvSpPr>
            <a:spLocks noChangeAspect="1" noRot="1" noGrp="1" noTextEdit="1"/>
          </p:cNvSpPr>
          <p:nvPr>
            <p:ph type="sldImg"/>
          </p:nvPr>
        </p:nvSpPr>
        <p:spPr>
          <a:ln>
            <a:solidFill>
              <a:srgbClr val="000000"/>
            </a:solidFill>
            <a:miter lim="800000"/>
          </a:ln>
        </p:spPr>
      </p:sp>
      <p:sp>
        <p:nvSpPr>
          <p:cNvPr id="1048600" name="Notes Placeholder 2"/>
          <p:cNvSpPr>
            <a:spLocks noGrp="1"/>
          </p:cNvSpPr>
          <p:nvPr>
            <p:ph type="body" idx="1"/>
          </p:nvPr>
        </p:nvSpPr>
        <p:spPr>
          <a:noFill/>
        </p:spPr>
        <p:txBody>
          <a:bodyPr anchor="t"/>
          <a:p>
            <a:pPr eaLnBrk="1" hangingPunct="1">
              <a:spcBef>
                <a:spcPct val="0"/>
              </a:spcBef>
            </a:pPr>
            <a:endParaRPr altLang="en-US" lang="en-US"/>
          </a:p>
        </p:txBody>
      </p:sp>
      <p:sp>
        <p:nvSpPr>
          <p:cNvPr id="1048601" name="Slide Number Placeholder 3"/>
          <p:cNvSpPr>
            <a:spLocks noGrp="1"/>
          </p:cNvSpPr>
          <p:nvPr>
            <p:ph type="sldNum" sz="quarter" idx="5"/>
          </p:nvPr>
        </p:nvSpPr>
        <p:spPr>
          <a:noFill/>
        </p:spPr>
        <p:txBody>
          <a:bodyPr/>
          <a:lstStyle>
            <a:lvl1pPr defTabSz="967105">
              <a:defRPr sz="2400">
                <a:solidFill>
                  <a:schemeClr val="tx1"/>
                </a:solidFill>
                <a:latin typeface="Times New Roman" panose="02020603050405020304" pitchFamily="18" charset="0"/>
              </a:defRPr>
            </a:lvl1pPr>
            <a:lvl2pPr defTabSz="967105" indent="-285750" marL="742950">
              <a:defRPr sz="2400">
                <a:solidFill>
                  <a:schemeClr val="tx1"/>
                </a:solidFill>
                <a:latin typeface="Times New Roman" panose="02020603050405020304" pitchFamily="18" charset="0"/>
              </a:defRPr>
            </a:lvl2pPr>
            <a:lvl3pPr defTabSz="967105" indent="-228600" marL="1143000">
              <a:defRPr sz="2400">
                <a:solidFill>
                  <a:schemeClr val="tx1"/>
                </a:solidFill>
                <a:latin typeface="Times New Roman" panose="02020603050405020304" pitchFamily="18" charset="0"/>
              </a:defRPr>
            </a:lvl3pPr>
            <a:lvl4pPr defTabSz="967105" indent="-228600" marL="1600200">
              <a:defRPr sz="2400">
                <a:solidFill>
                  <a:schemeClr val="tx1"/>
                </a:solidFill>
                <a:latin typeface="Times New Roman" panose="02020603050405020304" pitchFamily="18" charset="0"/>
              </a:defRPr>
            </a:lvl4pPr>
            <a:lvl5pPr defTabSz="967105" indent="-228600" marL="2057400">
              <a:defRPr sz="2400">
                <a:solidFill>
                  <a:schemeClr val="tx1"/>
                </a:solidFill>
                <a:latin typeface="Times New Roman" panose="02020603050405020304" pitchFamily="18" charset="0"/>
              </a:defRPr>
            </a:lvl5pPr>
            <a:lvl6pPr defTabSz="967105"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defTabSz="967105"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defTabSz="967105"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defTabSz="967105"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buFontTx/>
              <a:buNone/>
            </a:pPr>
            <a:fld id="{E97E88D4-494B-4C50-B560-68CBF43434FC}" type="slidenum">
              <a:rPr altLang="en-US" sz="1300" lang="en-US">
                <a:latin typeface="Calibri" panose="020F0502020204030204" pitchFamily="34" charset="0"/>
                <a:cs typeface="Arial" panose="020B0604020202020204" pitchFamily="34" charset="0"/>
              </a:rPr>
            </a:fld>
            <a:endParaRPr altLang="en-US" sz="1300" lang="en-US">
              <a:latin typeface="Calibri" panose="020F050202020403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19" name="Slide Image Placeholder 1"/>
          <p:cNvSpPr>
            <a:spLocks noChangeAspect="1" noRot="1" noGrp="1"/>
          </p:cNvSpPr>
          <p:nvPr>
            <p:ph type="sldImg" idx="2"/>
          </p:nvPr>
        </p:nvSpPr>
        <p:spPr/>
      </p:sp>
      <p:sp>
        <p:nvSpPr>
          <p:cNvPr id="1048620"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34" name="Slide Image Placeholder 1"/>
          <p:cNvSpPr>
            <a:spLocks noChangeAspect="1" noRot="1" noGrp="1"/>
          </p:cNvSpPr>
          <p:nvPr>
            <p:ph type="sldImg" idx="2"/>
          </p:nvPr>
        </p:nvSpPr>
        <p:spPr/>
      </p:sp>
      <p:sp>
        <p:nvSpPr>
          <p:cNvPr id="1048635"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7" name="Title 1"/>
          <p:cNvSpPr>
            <a:spLocks noGrp="1"/>
          </p:cNvSpPr>
          <p:nvPr>
            <p:ph type="ctrTitle"/>
          </p:nvPr>
        </p:nvSpPr>
        <p:spPr>
          <a:xfrm>
            <a:off x="685800" y="2130425"/>
            <a:ext cx="7772400" cy="1470025"/>
          </a:xfrm>
        </p:spPr>
        <p:txBody>
          <a:bodyPr/>
          <a:p>
            <a:r>
              <a:rPr lang="en-US"/>
              <a:t>Click to edit Master title style</a:t>
            </a:r>
            <a:endParaRPr lang="en-US"/>
          </a:p>
        </p:txBody>
      </p:sp>
      <p:sp>
        <p:nvSpPr>
          <p:cNvPr id="1048588"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lang="en-US"/>
          </a:p>
        </p:txBody>
      </p:sp>
      <p:sp>
        <p:nvSpPr>
          <p:cNvPr id="1048589" name="Date Placeholder 3"/>
          <p:cNvSpPr>
            <a:spLocks noGrp="1"/>
          </p:cNvSpPr>
          <p:nvPr>
            <p:ph type="dt" sz="half" idx="10"/>
          </p:nvPr>
        </p:nvSpPr>
        <p:spPr/>
        <p:txBody>
          <a:bodyPr/>
          <a:p>
            <a:r>
              <a:rPr dirty="0" lang="fr-FR" smtClean="0"/>
              <a:t>02/01/2022</a:t>
            </a:r>
            <a:endParaRPr dirty="0" lang="en-US"/>
          </a:p>
        </p:txBody>
      </p:sp>
      <p:sp>
        <p:nvSpPr>
          <p:cNvPr id="1048590" name="Footer Placeholder 4"/>
          <p:cNvSpPr>
            <a:spLocks noGrp="1"/>
          </p:cNvSpPr>
          <p:nvPr>
            <p:ph type="ftr" sz="quarter" idx="11"/>
          </p:nvPr>
        </p:nvSpPr>
        <p:spPr/>
        <p:txBody>
          <a:bodyPr/>
          <a:p>
            <a:endParaRPr lang="en-US"/>
          </a:p>
        </p:txBody>
      </p:sp>
      <p:sp>
        <p:nvSpPr>
          <p:cNvPr id="1048591" name="Slide Number Placeholder 5"/>
          <p:cNvSpPr>
            <a:spLocks noGrp="1"/>
          </p:cNvSpPr>
          <p:nvPr>
            <p:ph type="sldNum" sz="quarter" idx="12"/>
          </p:nvPr>
        </p:nvSpPr>
        <p:spPr/>
        <p:txBody>
          <a:bodyPr/>
          <a:p>
            <a:fld id="{92FB42D2-BCFF-430A-B839-639E647AA8BA}" type="slidenum">
              <a:rPr altLang="en-US" lang="en-US" smtClean="0"/>
            </a:fld>
            <a:endParaRPr altLang="en-US"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0" name=""/>
        <p:cNvGrpSpPr/>
        <p:nvPr/>
      </p:nvGrpSpPr>
      <p:grpSpPr>
        <a:xfrm>
          <a:off x="0" y="0"/>
          <a:ext cx="0" cy="0"/>
          <a:chOff x="0" y="0"/>
          <a:chExt cx="0" cy="0"/>
        </a:xfrm>
      </p:grpSpPr>
      <p:sp>
        <p:nvSpPr>
          <p:cNvPr id="1048743" name="Title 1"/>
          <p:cNvSpPr>
            <a:spLocks noGrp="1"/>
          </p:cNvSpPr>
          <p:nvPr>
            <p:ph type="title"/>
          </p:nvPr>
        </p:nvSpPr>
        <p:spPr/>
        <p:txBody>
          <a:bodyPr/>
          <a:p>
            <a:r>
              <a:rPr lang="en-US"/>
              <a:t>Click to edit Master title style</a:t>
            </a:r>
            <a:endParaRPr lang="en-US"/>
          </a:p>
        </p:txBody>
      </p:sp>
      <p:sp>
        <p:nvSpPr>
          <p:cNvPr id="1048744" name="Vertical Text Placeholder 2"/>
          <p:cNvSpPr>
            <a:spLocks noGrp="1"/>
          </p:cNvSpPr>
          <p:nvPr>
            <p:ph type="body" orient="vert" idx="1"/>
          </p:nvPr>
        </p:nvSpPr>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745" name="Date Placeholder 3"/>
          <p:cNvSpPr>
            <a:spLocks noGrp="1"/>
          </p:cNvSpPr>
          <p:nvPr>
            <p:ph type="dt" sz="half" idx="10"/>
          </p:nvPr>
        </p:nvSpPr>
        <p:spPr/>
        <p:txBody>
          <a:bodyPr/>
          <a:p>
            <a:r>
              <a:rPr dirty="0" lang="fr-FR" smtClean="0"/>
              <a:t>02/01/2022</a:t>
            </a:r>
            <a:endParaRPr dirty="0" lang="en-US"/>
          </a:p>
        </p:txBody>
      </p:sp>
      <p:sp>
        <p:nvSpPr>
          <p:cNvPr id="1048746" name="Footer Placeholder 4"/>
          <p:cNvSpPr>
            <a:spLocks noGrp="1"/>
          </p:cNvSpPr>
          <p:nvPr>
            <p:ph type="ftr" sz="quarter" idx="11"/>
          </p:nvPr>
        </p:nvSpPr>
        <p:spPr/>
        <p:txBody>
          <a:bodyPr/>
          <a:p>
            <a:endParaRPr lang="en-US"/>
          </a:p>
        </p:txBody>
      </p:sp>
      <p:sp>
        <p:nvSpPr>
          <p:cNvPr id="1048747" name="Slide Number Placeholder 5"/>
          <p:cNvSpPr>
            <a:spLocks noGrp="1"/>
          </p:cNvSpPr>
          <p:nvPr>
            <p:ph type="sldNum" sz="quarter" idx="12"/>
          </p:nvPr>
        </p:nvSpPr>
        <p:spPr/>
        <p:txBody>
          <a:bodyPr/>
          <a:p>
            <a:fld id="{3A5C56E1-E4C1-49AD-ACCA-3DFBBA1E83DB}" type="slidenum">
              <a:rPr altLang="en-US" lang="en-US" smtClean="0"/>
            </a:fld>
            <a:endParaRPr altLang="en-US"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9" name=""/>
        <p:cNvGrpSpPr/>
        <p:nvPr/>
      </p:nvGrpSpPr>
      <p:grpSpPr>
        <a:xfrm>
          <a:off x="0" y="0"/>
          <a:ext cx="0" cy="0"/>
          <a:chOff x="0" y="0"/>
          <a:chExt cx="0" cy="0"/>
        </a:xfrm>
      </p:grpSpPr>
      <p:sp>
        <p:nvSpPr>
          <p:cNvPr id="1048738" name="Vertical Title 1"/>
          <p:cNvSpPr>
            <a:spLocks noGrp="1"/>
          </p:cNvSpPr>
          <p:nvPr>
            <p:ph type="title" orient="vert"/>
          </p:nvPr>
        </p:nvSpPr>
        <p:spPr>
          <a:xfrm>
            <a:off x="6629400" y="274638"/>
            <a:ext cx="2057400" cy="5851525"/>
          </a:xfrm>
        </p:spPr>
        <p:txBody>
          <a:bodyPr vert="eaVert"/>
          <a:p>
            <a:r>
              <a:rPr lang="en-US"/>
              <a:t>Click to edit Master title style</a:t>
            </a:r>
            <a:endParaRPr lang="en-US"/>
          </a:p>
        </p:txBody>
      </p:sp>
      <p:sp>
        <p:nvSpPr>
          <p:cNvPr id="1048739" name="Vertical Text Placeholder 2"/>
          <p:cNvSpPr>
            <a:spLocks noGrp="1"/>
          </p:cNvSpPr>
          <p:nvPr>
            <p:ph type="body" orient="vert" idx="1"/>
          </p:nvPr>
        </p:nvSpPr>
        <p:spPr>
          <a:xfrm>
            <a:off x="457200" y="274638"/>
            <a:ext cx="6019800" cy="5851525"/>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740" name="Date Placeholder 3"/>
          <p:cNvSpPr>
            <a:spLocks noGrp="1"/>
          </p:cNvSpPr>
          <p:nvPr>
            <p:ph type="dt" sz="half" idx="10"/>
          </p:nvPr>
        </p:nvSpPr>
        <p:spPr/>
        <p:txBody>
          <a:bodyPr/>
          <a:p>
            <a:r>
              <a:rPr dirty="0" lang="fr-FR" smtClean="0"/>
              <a:t>02/01/2022</a:t>
            </a:r>
            <a:endParaRPr dirty="0" lang="en-US"/>
          </a:p>
        </p:txBody>
      </p:sp>
      <p:sp>
        <p:nvSpPr>
          <p:cNvPr id="1048741" name="Footer Placeholder 4"/>
          <p:cNvSpPr>
            <a:spLocks noGrp="1"/>
          </p:cNvSpPr>
          <p:nvPr>
            <p:ph type="ftr" sz="quarter" idx="11"/>
          </p:nvPr>
        </p:nvSpPr>
        <p:spPr/>
        <p:txBody>
          <a:bodyPr/>
          <a:p>
            <a:endParaRPr lang="en-US"/>
          </a:p>
        </p:txBody>
      </p:sp>
      <p:sp>
        <p:nvSpPr>
          <p:cNvPr id="1048742" name="Slide Number Placeholder 5"/>
          <p:cNvSpPr>
            <a:spLocks noGrp="1"/>
          </p:cNvSpPr>
          <p:nvPr>
            <p:ph type="sldNum" sz="quarter" idx="12"/>
          </p:nvPr>
        </p:nvSpPr>
        <p:spPr/>
        <p:txBody>
          <a:bodyPr/>
          <a:p>
            <a:fld id="{2465AFCB-6460-4E17-A77A-87894221214C}" type="slidenum">
              <a:rPr altLang="en-US" lang="en-US" smtClean="0"/>
            </a:fld>
            <a:endParaRPr altLang="en-US"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51" name=""/>
        <p:cNvGrpSpPr/>
        <p:nvPr/>
      </p:nvGrpSpPr>
      <p:grpSpPr>
        <a:xfrm>
          <a:off x="0" y="0"/>
          <a:ext cx="0" cy="0"/>
          <a:chOff x="0" y="0"/>
          <a:chExt cx="0" cy="0"/>
        </a:xfrm>
      </p:grpSpPr>
      <p:sp>
        <p:nvSpPr>
          <p:cNvPr id="1048621" name="Title 1"/>
          <p:cNvSpPr>
            <a:spLocks noGrp="1"/>
          </p:cNvSpPr>
          <p:nvPr>
            <p:ph type="title"/>
          </p:nvPr>
        </p:nvSpPr>
        <p:spPr/>
        <p:txBody>
          <a:bodyPr/>
          <a:p>
            <a:r>
              <a:rPr lang="en-US"/>
              <a:t>Click to edit Master title style</a:t>
            </a:r>
            <a:endParaRPr lang="en-US"/>
          </a:p>
        </p:txBody>
      </p:sp>
      <p:sp>
        <p:nvSpPr>
          <p:cNvPr id="1048622"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23" name="Date Placeholder 3"/>
          <p:cNvSpPr>
            <a:spLocks noGrp="1"/>
          </p:cNvSpPr>
          <p:nvPr>
            <p:ph type="dt" sz="half" idx="10"/>
          </p:nvPr>
        </p:nvSpPr>
        <p:spPr/>
        <p:txBody>
          <a:bodyPr/>
          <a:p>
            <a:r>
              <a:rPr dirty="0" lang="fr-FR" smtClean="0"/>
              <a:t>02/01/2022</a:t>
            </a:r>
            <a:endParaRPr dirty="0" lang="en-US"/>
          </a:p>
        </p:txBody>
      </p:sp>
      <p:sp>
        <p:nvSpPr>
          <p:cNvPr id="1048624" name="Footer Placeholder 4"/>
          <p:cNvSpPr>
            <a:spLocks noGrp="1"/>
          </p:cNvSpPr>
          <p:nvPr>
            <p:ph type="ftr" sz="quarter" idx="11"/>
          </p:nvPr>
        </p:nvSpPr>
        <p:spPr/>
        <p:txBody>
          <a:bodyPr/>
          <a:p>
            <a:endParaRPr lang="en-US"/>
          </a:p>
        </p:txBody>
      </p:sp>
      <p:sp>
        <p:nvSpPr>
          <p:cNvPr id="1048625" name="Slide Number Placeholder 5"/>
          <p:cNvSpPr>
            <a:spLocks noGrp="1"/>
          </p:cNvSpPr>
          <p:nvPr>
            <p:ph type="sldNum" sz="quarter" idx="12"/>
          </p:nvPr>
        </p:nvSpPr>
        <p:spPr/>
        <p:txBody>
          <a:bodyPr/>
          <a:p>
            <a:fld id="{B8A50D94-3702-47E9-AC56-53159C9A6F44}" type="slidenum">
              <a:rPr altLang="en-US" lang="en-US" smtClean="0"/>
            </a:fld>
            <a:endParaRPr altLang="en-US"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81" name=""/>
        <p:cNvGrpSpPr/>
        <p:nvPr/>
      </p:nvGrpSpPr>
      <p:grpSpPr>
        <a:xfrm>
          <a:off x="0" y="0"/>
          <a:ext cx="0" cy="0"/>
          <a:chOff x="0" y="0"/>
          <a:chExt cx="0" cy="0"/>
        </a:xfrm>
      </p:grpSpPr>
      <p:sp>
        <p:nvSpPr>
          <p:cNvPr id="1048748" name="Title 1"/>
          <p:cNvSpPr>
            <a:spLocks noGrp="1"/>
          </p:cNvSpPr>
          <p:nvPr>
            <p:ph type="title"/>
          </p:nvPr>
        </p:nvSpPr>
        <p:spPr>
          <a:xfrm>
            <a:off x="722313" y="4406900"/>
            <a:ext cx="7772400" cy="1362075"/>
          </a:xfrm>
        </p:spPr>
        <p:txBody>
          <a:bodyPr anchor="t"/>
          <a:lstStyle>
            <a:lvl1pPr algn="l">
              <a:defRPr b="1" cap="all" sz="4000"/>
            </a:lvl1pPr>
          </a:lstStyle>
          <a:p>
            <a:r>
              <a:rPr lang="en-US"/>
              <a:t>Click to edit Master title style</a:t>
            </a:r>
            <a:endParaRPr lang="en-US"/>
          </a:p>
        </p:txBody>
      </p:sp>
      <p:sp>
        <p:nvSpPr>
          <p:cNvPr id="1048749"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endParaRPr lang="en-US"/>
          </a:p>
        </p:txBody>
      </p:sp>
      <p:sp>
        <p:nvSpPr>
          <p:cNvPr id="1048750" name="Date Placeholder 3"/>
          <p:cNvSpPr>
            <a:spLocks noGrp="1"/>
          </p:cNvSpPr>
          <p:nvPr>
            <p:ph type="dt" sz="half" idx="10"/>
          </p:nvPr>
        </p:nvSpPr>
        <p:spPr/>
        <p:txBody>
          <a:bodyPr/>
          <a:p>
            <a:r>
              <a:rPr dirty="0" lang="fr-FR" smtClean="0"/>
              <a:t>02/01/2022</a:t>
            </a:r>
            <a:endParaRPr dirty="0" lang="en-US"/>
          </a:p>
        </p:txBody>
      </p:sp>
      <p:sp>
        <p:nvSpPr>
          <p:cNvPr id="1048751" name="Footer Placeholder 4"/>
          <p:cNvSpPr>
            <a:spLocks noGrp="1"/>
          </p:cNvSpPr>
          <p:nvPr>
            <p:ph type="ftr" sz="quarter" idx="11"/>
          </p:nvPr>
        </p:nvSpPr>
        <p:spPr/>
        <p:txBody>
          <a:bodyPr/>
          <a:p>
            <a:endParaRPr lang="en-US"/>
          </a:p>
        </p:txBody>
      </p:sp>
      <p:sp>
        <p:nvSpPr>
          <p:cNvPr id="1048752" name="Slide Number Placeholder 5"/>
          <p:cNvSpPr>
            <a:spLocks noGrp="1"/>
          </p:cNvSpPr>
          <p:nvPr>
            <p:ph type="sldNum" sz="quarter" idx="12"/>
          </p:nvPr>
        </p:nvSpPr>
        <p:spPr/>
        <p:txBody>
          <a:bodyPr/>
          <a:p>
            <a:fld id="{EC2F83B9-349A-49F7-8D51-5BD13E1B0D59}" type="slidenum">
              <a:rPr altLang="en-US" lang="en-US" smtClean="0"/>
            </a:fld>
            <a:endParaRPr altLang="en-US"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58" name=""/>
        <p:cNvGrpSpPr/>
        <p:nvPr/>
      </p:nvGrpSpPr>
      <p:grpSpPr>
        <a:xfrm>
          <a:off x="0" y="0"/>
          <a:ext cx="0" cy="0"/>
          <a:chOff x="0" y="0"/>
          <a:chExt cx="0" cy="0"/>
        </a:xfrm>
      </p:grpSpPr>
      <p:sp>
        <p:nvSpPr>
          <p:cNvPr id="1048644" name="Title 1"/>
          <p:cNvSpPr>
            <a:spLocks noGrp="1"/>
          </p:cNvSpPr>
          <p:nvPr>
            <p:ph type="title"/>
          </p:nvPr>
        </p:nvSpPr>
        <p:spPr/>
        <p:txBody>
          <a:bodyPr/>
          <a:p>
            <a:r>
              <a:rPr lang="en-US"/>
              <a:t>Click to edit Master title style</a:t>
            </a:r>
            <a:endParaRPr lang="en-US"/>
          </a:p>
        </p:txBody>
      </p:sp>
      <p:sp>
        <p:nvSpPr>
          <p:cNvPr id="1048645"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46"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47" name="Date Placeholder 4"/>
          <p:cNvSpPr>
            <a:spLocks noGrp="1"/>
          </p:cNvSpPr>
          <p:nvPr>
            <p:ph type="dt" sz="half" idx="10"/>
          </p:nvPr>
        </p:nvSpPr>
        <p:spPr/>
        <p:txBody>
          <a:bodyPr/>
          <a:p>
            <a:r>
              <a:rPr dirty="0" lang="fr-FR" smtClean="0"/>
              <a:t>02/01/2022</a:t>
            </a:r>
            <a:endParaRPr dirty="0" lang="en-US"/>
          </a:p>
        </p:txBody>
      </p:sp>
      <p:sp>
        <p:nvSpPr>
          <p:cNvPr id="1048648" name="Footer Placeholder 5"/>
          <p:cNvSpPr>
            <a:spLocks noGrp="1"/>
          </p:cNvSpPr>
          <p:nvPr>
            <p:ph type="ftr" sz="quarter" idx="11"/>
          </p:nvPr>
        </p:nvSpPr>
        <p:spPr/>
        <p:txBody>
          <a:bodyPr/>
          <a:p>
            <a:endParaRPr lang="en-US"/>
          </a:p>
        </p:txBody>
      </p:sp>
      <p:sp>
        <p:nvSpPr>
          <p:cNvPr id="1048649" name="Slide Number Placeholder 6"/>
          <p:cNvSpPr>
            <a:spLocks noGrp="1"/>
          </p:cNvSpPr>
          <p:nvPr>
            <p:ph type="sldNum" sz="quarter" idx="12"/>
          </p:nvPr>
        </p:nvSpPr>
        <p:spPr/>
        <p:txBody>
          <a:bodyPr/>
          <a:p>
            <a:fld id="{F595C7A1-06E0-474A-9670-E38EA0D630B4}" type="slidenum">
              <a:rPr altLang="en-US" lang="en-US" smtClean="0"/>
            </a:fld>
            <a:endParaRPr altLang="en-US"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2" name=""/>
        <p:cNvGrpSpPr/>
        <p:nvPr/>
      </p:nvGrpSpPr>
      <p:grpSpPr>
        <a:xfrm>
          <a:off x="0" y="0"/>
          <a:ext cx="0" cy="0"/>
          <a:chOff x="0" y="0"/>
          <a:chExt cx="0" cy="0"/>
        </a:xfrm>
      </p:grpSpPr>
      <p:sp>
        <p:nvSpPr>
          <p:cNvPr id="1048753" name="Title 1"/>
          <p:cNvSpPr>
            <a:spLocks noGrp="1"/>
          </p:cNvSpPr>
          <p:nvPr>
            <p:ph type="title"/>
          </p:nvPr>
        </p:nvSpPr>
        <p:spPr/>
        <p:txBody>
          <a:bodyPr/>
          <a:p>
            <a:r>
              <a:rPr lang="en-US"/>
              <a:t>Click to edit Master title style</a:t>
            </a:r>
            <a:endParaRPr lang="en-US"/>
          </a:p>
        </p:txBody>
      </p:sp>
      <p:sp>
        <p:nvSpPr>
          <p:cNvPr id="1048754" name="Text Placeholder 2"/>
          <p:cNvSpPr>
            <a:spLocks noGrp="1"/>
          </p:cNvSpPr>
          <p:nvPr>
            <p:ph type="body" idx="1"/>
          </p:nvPr>
        </p:nvSpPr>
        <p:spPr>
          <a:xfrm>
            <a:off x="457200" y="1535113"/>
            <a:ext cx="4040188"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endParaRPr lang="en-US"/>
          </a:p>
        </p:txBody>
      </p:sp>
      <p:sp>
        <p:nvSpPr>
          <p:cNvPr id="1048755"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756" name="Text Placeholder 4"/>
          <p:cNvSpPr>
            <a:spLocks noGrp="1"/>
          </p:cNvSpPr>
          <p:nvPr>
            <p:ph type="body" sz="quarter" idx="3"/>
          </p:nvPr>
        </p:nvSpPr>
        <p:spPr>
          <a:xfrm>
            <a:off x="4645025" y="1535113"/>
            <a:ext cx="4041775"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endParaRPr lang="en-US"/>
          </a:p>
        </p:txBody>
      </p:sp>
      <p:sp>
        <p:nvSpPr>
          <p:cNvPr id="1048757"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758" name="Date Placeholder 6"/>
          <p:cNvSpPr>
            <a:spLocks noGrp="1"/>
          </p:cNvSpPr>
          <p:nvPr>
            <p:ph type="dt" sz="half" idx="10"/>
          </p:nvPr>
        </p:nvSpPr>
        <p:spPr/>
        <p:txBody>
          <a:bodyPr/>
          <a:p>
            <a:r>
              <a:rPr dirty="0" lang="fr-FR" smtClean="0"/>
              <a:t>02/01/2022</a:t>
            </a:r>
            <a:endParaRPr dirty="0" lang="en-US"/>
          </a:p>
        </p:txBody>
      </p:sp>
      <p:sp>
        <p:nvSpPr>
          <p:cNvPr id="1048759" name="Footer Placeholder 7"/>
          <p:cNvSpPr>
            <a:spLocks noGrp="1"/>
          </p:cNvSpPr>
          <p:nvPr>
            <p:ph type="ftr" sz="quarter" idx="11"/>
          </p:nvPr>
        </p:nvSpPr>
        <p:spPr/>
        <p:txBody>
          <a:bodyPr/>
          <a:p>
            <a:endParaRPr lang="en-US"/>
          </a:p>
        </p:txBody>
      </p:sp>
      <p:sp>
        <p:nvSpPr>
          <p:cNvPr id="1048760" name="Slide Number Placeholder 8"/>
          <p:cNvSpPr>
            <a:spLocks noGrp="1"/>
          </p:cNvSpPr>
          <p:nvPr>
            <p:ph type="sldNum" sz="quarter" idx="12"/>
          </p:nvPr>
        </p:nvSpPr>
        <p:spPr/>
        <p:txBody>
          <a:bodyPr/>
          <a:p>
            <a:fld id="{5E9A6A48-1030-4FC2-842F-193A6BBB90A2}" type="slidenum">
              <a:rPr altLang="en-US" lang="en-US" smtClean="0"/>
            </a:fld>
            <a:endParaRPr altLang="en-US"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8" name=""/>
        <p:cNvGrpSpPr/>
        <p:nvPr/>
      </p:nvGrpSpPr>
      <p:grpSpPr>
        <a:xfrm>
          <a:off x="0" y="0"/>
          <a:ext cx="0" cy="0"/>
          <a:chOff x="0" y="0"/>
          <a:chExt cx="0" cy="0"/>
        </a:xfrm>
      </p:grpSpPr>
      <p:sp>
        <p:nvSpPr>
          <p:cNvPr id="1048734" name="Title 1"/>
          <p:cNvSpPr>
            <a:spLocks noGrp="1"/>
          </p:cNvSpPr>
          <p:nvPr>
            <p:ph type="title"/>
          </p:nvPr>
        </p:nvSpPr>
        <p:spPr/>
        <p:txBody>
          <a:bodyPr/>
          <a:p>
            <a:r>
              <a:rPr lang="en-US"/>
              <a:t>Click to edit Master title style</a:t>
            </a:r>
            <a:endParaRPr lang="en-US"/>
          </a:p>
        </p:txBody>
      </p:sp>
      <p:sp>
        <p:nvSpPr>
          <p:cNvPr id="1048735" name="Date Placeholder 2"/>
          <p:cNvSpPr>
            <a:spLocks noGrp="1"/>
          </p:cNvSpPr>
          <p:nvPr>
            <p:ph type="dt" sz="half" idx="10"/>
          </p:nvPr>
        </p:nvSpPr>
        <p:spPr/>
        <p:txBody>
          <a:bodyPr/>
          <a:p>
            <a:r>
              <a:rPr dirty="0" lang="fr-FR" smtClean="0"/>
              <a:t>02/01/2022</a:t>
            </a:r>
            <a:endParaRPr dirty="0" lang="en-US"/>
          </a:p>
        </p:txBody>
      </p:sp>
      <p:sp>
        <p:nvSpPr>
          <p:cNvPr id="1048736" name="Footer Placeholder 3"/>
          <p:cNvSpPr>
            <a:spLocks noGrp="1"/>
          </p:cNvSpPr>
          <p:nvPr>
            <p:ph type="ftr" sz="quarter" idx="11"/>
          </p:nvPr>
        </p:nvSpPr>
        <p:spPr/>
        <p:txBody>
          <a:bodyPr/>
          <a:p>
            <a:endParaRPr lang="en-US"/>
          </a:p>
        </p:txBody>
      </p:sp>
      <p:sp>
        <p:nvSpPr>
          <p:cNvPr id="1048737" name="Slide Number Placeholder 4"/>
          <p:cNvSpPr>
            <a:spLocks noGrp="1"/>
          </p:cNvSpPr>
          <p:nvPr>
            <p:ph type="sldNum" sz="quarter" idx="12"/>
          </p:nvPr>
        </p:nvSpPr>
        <p:spPr/>
        <p:txBody>
          <a:bodyPr/>
          <a:p>
            <a:fld id="{EEBC8692-236C-4E09-B08E-AB7A742825C8}" type="slidenum">
              <a:rPr altLang="en-US" lang="en-US" smtClean="0"/>
            </a:fld>
            <a:endParaRPr altLang="en-US"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4" name=""/>
        <p:cNvGrpSpPr/>
        <p:nvPr/>
      </p:nvGrpSpPr>
      <p:grpSpPr>
        <a:xfrm>
          <a:off x="0" y="0"/>
          <a:ext cx="0" cy="0"/>
          <a:chOff x="0" y="0"/>
          <a:chExt cx="0" cy="0"/>
        </a:xfrm>
      </p:grpSpPr>
      <p:sp>
        <p:nvSpPr>
          <p:cNvPr id="1048602" name="Date Placeholder 1"/>
          <p:cNvSpPr>
            <a:spLocks noGrp="1"/>
          </p:cNvSpPr>
          <p:nvPr>
            <p:ph type="dt" sz="half" idx="10"/>
          </p:nvPr>
        </p:nvSpPr>
        <p:spPr/>
        <p:txBody>
          <a:bodyPr/>
          <a:p>
            <a:r>
              <a:rPr dirty="0" lang="fr-FR" smtClean="0"/>
              <a:t>02/01/2022</a:t>
            </a:r>
            <a:endParaRPr dirty="0" lang="en-US"/>
          </a:p>
        </p:txBody>
      </p:sp>
      <p:sp>
        <p:nvSpPr>
          <p:cNvPr id="1048603" name="Footer Placeholder 2"/>
          <p:cNvSpPr>
            <a:spLocks noGrp="1"/>
          </p:cNvSpPr>
          <p:nvPr>
            <p:ph type="ftr" sz="quarter" idx="11"/>
          </p:nvPr>
        </p:nvSpPr>
        <p:spPr/>
        <p:txBody>
          <a:bodyPr/>
          <a:p>
            <a:endParaRPr lang="en-US"/>
          </a:p>
        </p:txBody>
      </p:sp>
      <p:sp>
        <p:nvSpPr>
          <p:cNvPr id="1048604" name="Slide Number Placeholder 3"/>
          <p:cNvSpPr>
            <a:spLocks noGrp="1"/>
          </p:cNvSpPr>
          <p:nvPr>
            <p:ph type="sldNum" sz="quarter" idx="12"/>
          </p:nvPr>
        </p:nvSpPr>
        <p:spPr/>
        <p:txBody>
          <a:bodyPr/>
          <a:p>
            <a:fld id="{5ABBBBC6-E3C4-4442-B919-9DC2CAC93387}" type="slidenum">
              <a:rPr altLang="en-US" lang="en-US" smtClean="0"/>
            </a:fld>
            <a:endParaRPr altLang="en-US"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0" name=""/>
        <p:cNvGrpSpPr/>
        <p:nvPr/>
      </p:nvGrpSpPr>
      <p:grpSpPr>
        <a:xfrm>
          <a:off x="0" y="0"/>
          <a:ext cx="0" cy="0"/>
          <a:chOff x="0" y="0"/>
          <a:chExt cx="0" cy="0"/>
        </a:xfrm>
      </p:grpSpPr>
      <p:sp>
        <p:nvSpPr>
          <p:cNvPr id="1048655" name="Title 1"/>
          <p:cNvSpPr>
            <a:spLocks noGrp="1"/>
          </p:cNvSpPr>
          <p:nvPr>
            <p:ph type="title"/>
          </p:nvPr>
        </p:nvSpPr>
        <p:spPr>
          <a:xfrm>
            <a:off x="457200" y="273050"/>
            <a:ext cx="3008313" cy="1162050"/>
          </a:xfrm>
        </p:spPr>
        <p:txBody>
          <a:bodyPr anchor="b"/>
          <a:lstStyle>
            <a:lvl1pPr algn="l">
              <a:defRPr b="1" sz="2000"/>
            </a:lvl1pPr>
          </a:lstStyle>
          <a:p>
            <a:r>
              <a:rPr lang="en-US"/>
              <a:t>Click to edit Master title style</a:t>
            </a:r>
            <a:endParaRPr lang="en-US"/>
          </a:p>
        </p:txBody>
      </p:sp>
      <p:sp>
        <p:nvSpPr>
          <p:cNvPr id="104865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57"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endParaRPr lang="en-US"/>
          </a:p>
        </p:txBody>
      </p:sp>
      <p:sp>
        <p:nvSpPr>
          <p:cNvPr id="1048658" name="Date Placeholder 4"/>
          <p:cNvSpPr>
            <a:spLocks noGrp="1"/>
          </p:cNvSpPr>
          <p:nvPr>
            <p:ph type="dt" sz="half" idx="10"/>
          </p:nvPr>
        </p:nvSpPr>
        <p:spPr/>
        <p:txBody>
          <a:bodyPr/>
          <a:p>
            <a:r>
              <a:rPr dirty="0" lang="fr-FR" smtClean="0"/>
              <a:t>02/01/2022</a:t>
            </a:r>
            <a:endParaRPr dirty="0" lang="en-US"/>
          </a:p>
        </p:txBody>
      </p:sp>
      <p:sp>
        <p:nvSpPr>
          <p:cNvPr id="1048659" name="Footer Placeholder 5"/>
          <p:cNvSpPr>
            <a:spLocks noGrp="1"/>
          </p:cNvSpPr>
          <p:nvPr>
            <p:ph type="ftr" sz="quarter" idx="11"/>
          </p:nvPr>
        </p:nvSpPr>
        <p:spPr/>
        <p:txBody>
          <a:bodyPr/>
          <a:p>
            <a:endParaRPr lang="en-US"/>
          </a:p>
        </p:txBody>
      </p:sp>
      <p:sp>
        <p:nvSpPr>
          <p:cNvPr id="1048660" name="Slide Number Placeholder 6"/>
          <p:cNvSpPr>
            <a:spLocks noGrp="1"/>
          </p:cNvSpPr>
          <p:nvPr>
            <p:ph type="sldNum" sz="quarter" idx="12"/>
          </p:nvPr>
        </p:nvSpPr>
        <p:spPr/>
        <p:txBody>
          <a:bodyPr/>
          <a:p>
            <a:fld id="{6900C31D-9694-453E-9434-DDBB30EA1256}" type="slidenum">
              <a:rPr altLang="en-US" lang="en-US" smtClean="0"/>
            </a:fld>
            <a:endParaRPr altLang="en-US"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6" name=""/>
        <p:cNvGrpSpPr/>
        <p:nvPr/>
      </p:nvGrpSpPr>
      <p:grpSpPr>
        <a:xfrm>
          <a:off x="0" y="0"/>
          <a:ext cx="0" cy="0"/>
          <a:chOff x="0" y="0"/>
          <a:chExt cx="0" cy="0"/>
        </a:xfrm>
      </p:grpSpPr>
      <p:sp>
        <p:nvSpPr>
          <p:cNvPr id="1048685" name="Title 1"/>
          <p:cNvSpPr>
            <a:spLocks noGrp="1"/>
          </p:cNvSpPr>
          <p:nvPr>
            <p:ph type="title"/>
          </p:nvPr>
        </p:nvSpPr>
        <p:spPr>
          <a:xfrm>
            <a:off x="1792288" y="4800600"/>
            <a:ext cx="5486400" cy="566738"/>
          </a:xfrm>
        </p:spPr>
        <p:txBody>
          <a:bodyPr anchor="b"/>
          <a:lstStyle>
            <a:lvl1pPr algn="l">
              <a:defRPr b="1" sz="2000"/>
            </a:lvl1pPr>
          </a:lstStyle>
          <a:p>
            <a:r>
              <a:rPr lang="en-US"/>
              <a:t>Click to edit Master title style</a:t>
            </a:r>
            <a:endParaRPr lang="en-US"/>
          </a:p>
        </p:txBody>
      </p:sp>
      <p:sp>
        <p:nvSpPr>
          <p:cNvPr id="1048686"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87"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endParaRPr lang="en-US"/>
          </a:p>
        </p:txBody>
      </p:sp>
      <p:sp>
        <p:nvSpPr>
          <p:cNvPr id="1048688" name="Date Placeholder 4"/>
          <p:cNvSpPr>
            <a:spLocks noGrp="1"/>
          </p:cNvSpPr>
          <p:nvPr>
            <p:ph type="dt" sz="half" idx="10"/>
          </p:nvPr>
        </p:nvSpPr>
        <p:spPr/>
        <p:txBody>
          <a:bodyPr/>
          <a:p>
            <a:r>
              <a:rPr dirty="0" lang="fr-FR" smtClean="0"/>
              <a:t>02/01/2022</a:t>
            </a:r>
            <a:endParaRPr dirty="0" lang="en-US"/>
          </a:p>
        </p:txBody>
      </p:sp>
      <p:sp>
        <p:nvSpPr>
          <p:cNvPr id="1048689" name="Footer Placeholder 5"/>
          <p:cNvSpPr>
            <a:spLocks noGrp="1"/>
          </p:cNvSpPr>
          <p:nvPr>
            <p:ph type="ftr" sz="quarter" idx="11"/>
          </p:nvPr>
        </p:nvSpPr>
        <p:spPr/>
        <p:txBody>
          <a:bodyPr/>
          <a:p>
            <a:endParaRPr lang="en-US"/>
          </a:p>
        </p:txBody>
      </p:sp>
      <p:sp>
        <p:nvSpPr>
          <p:cNvPr id="1048690" name="Slide Number Placeholder 6"/>
          <p:cNvSpPr>
            <a:spLocks noGrp="1"/>
          </p:cNvSpPr>
          <p:nvPr>
            <p:ph type="sldNum" sz="quarter" idx="12"/>
          </p:nvPr>
        </p:nvSpPr>
        <p:spPr/>
        <p:txBody>
          <a:bodyPr/>
          <a:p>
            <a:fld id="{1811603A-8B75-40A3-AEE1-7A471AA7F543}" type="slidenum">
              <a:rPr altLang="en-US" lang="en-US" smtClean="0"/>
            </a:fld>
            <a:endParaRPr altLang="en-US"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r>
              <a:rPr dirty="0" lang="fr-FR" smtClean="0"/>
              <a:t>02/01/2022</a:t>
            </a:r>
            <a:endParaRPr dirty="0"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4ADC3BFC-F41D-4583-9512-A59C32945912}" type="slidenum">
              <a:rPr altLang="en-US" lang="en-US" smtClean="0"/>
            </a:fld>
            <a:endParaRPr altLang="en-US" lang="en-US"/>
          </a:p>
        </p:txBody>
      </p:sp>
      <p:sp>
        <p:nvSpPr>
          <p:cNvPr id="1048581" name="Rectangle 6"/>
          <p:cNvSpPr>
            <a:spLocks noChangeArrowheads="1"/>
          </p:cNvSpPr>
          <p:nvPr userDrawn="1"/>
        </p:nvSpPr>
        <p:spPr bwMode="auto">
          <a:xfrm>
            <a:off x="0" y="0"/>
            <a:ext cx="9144000" cy="685800"/>
          </a:xfrm>
          <a:prstGeom prst="rect"/>
          <a:gradFill rotWithShape="0">
            <a:gsLst>
              <a:gs pos="0">
                <a:srgbClr val="8488C4"/>
              </a:gs>
              <a:gs pos="53000">
                <a:srgbClr val="D4DEFF"/>
              </a:gs>
              <a:gs pos="83000">
                <a:srgbClr val="D4DEFF"/>
              </a:gs>
              <a:gs pos="100000">
                <a:srgbClr val="96AB94"/>
              </a:gs>
            </a:gsLst>
            <a:lin ang="5400000" scaled="1"/>
          </a:gradFill>
          <a:ln w="9525" cmpd="sng">
            <a:solidFill>
              <a:schemeClr val="tx1"/>
            </a:solidFill>
            <a:miter lim="800000"/>
          </a:ln>
        </p:spPr>
        <p:txBody>
          <a:bodyPr anchor="ctr" wrap="none"/>
          <a:lstStyle>
            <a:lvl1pPr eaLnBrk="0" hangingPunct="0">
              <a:defRPr sz="2400">
                <a:solidFill>
                  <a:schemeClr val="tx1"/>
                </a:solidFill>
                <a:latin typeface="Times New Roman" panose="02020603050405020304" pitchFamily="18" charset="0"/>
              </a:defRPr>
            </a:lvl1pPr>
            <a:lvl2pPr eaLnBrk="0" hangingPunct="0" indent="-285750" marL="742950">
              <a:defRPr sz="2400">
                <a:solidFill>
                  <a:schemeClr val="tx1"/>
                </a:solidFill>
                <a:latin typeface="Times New Roman" panose="02020603050405020304" pitchFamily="18" charset="0"/>
              </a:defRPr>
            </a:lvl2pPr>
            <a:lvl3pPr eaLnBrk="0" hangingPunct="0" indent="-228600" marL="1143000">
              <a:defRPr sz="2400">
                <a:solidFill>
                  <a:schemeClr val="tx1"/>
                </a:solidFill>
                <a:latin typeface="Times New Roman" panose="02020603050405020304" pitchFamily="18" charset="0"/>
              </a:defRPr>
            </a:lvl3pPr>
            <a:lvl4pPr eaLnBrk="0" hangingPunct="0" indent="-228600" marL="1600200">
              <a:defRPr sz="2400">
                <a:solidFill>
                  <a:schemeClr val="tx1"/>
                </a:solidFill>
                <a:latin typeface="Times New Roman" panose="02020603050405020304" pitchFamily="18" charset="0"/>
              </a:defRPr>
            </a:lvl4pPr>
            <a:lvl5pPr eaLnBrk="0" hangingPunct="0"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buFont typeface="Arial" panose="020B0604020202020204" pitchFamily="34" charset="0"/>
              <a:buNone/>
            </a:pPr>
            <a:endParaRPr lang="en-US"/>
          </a:p>
        </p:txBody>
      </p:sp>
      <p:sp>
        <p:nvSpPr>
          <p:cNvPr id="1048582" name="Line 13"/>
          <p:cNvSpPr>
            <a:spLocks noChangeShapeType="1"/>
          </p:cNvSpPr>
          <p:nvPr userDrawn="1"/>
        </p:nvSpPr>
        <p:spPr bwMode="auto">
          <a:xfrm>
            <a:off x="0" y="696913"/>
            <a:ext cx="9144000" cy="0"/>
          </a:xfrm>
          <a:prstGeom prst="line"/>
          <a:noFill/>
          <a:ln w="28575">
            <a:solidFill>
              <a:srgbClr val="FF0000"/>
            </a:solidFill>
            <a:round/>
          </a:ln>
        </p:spPr>
        <p:txBody>
          <a:bodyPr/>
          <a:p>
            <a:endParaRPr lang="en-US"/>
          </a:p>
        </p:txBody>
      </p:sp>
      <p:sp>
        <p:nvSpPr>
          <p:cNvPr id="1048583" name="Text Box 14"/>
          <p:cNvSpPr txBox="1">
            <a:spLocks noChangeArrowheads="1"/>
          </p:cNvSpPr>
          <p:nvPr userDrawn="1"/>
        </p:nvSpPr>
        <p:spPr bwMode="auto">
          <a:xfrm>
            <a:off x="1524000" y="6324600"/>
            <a:ext cx="6477000" cy="304800"/>
          </a:xfrm>
          <a:prstGeom prst="rect"/>
          <a:noFill/>
          <a:ln>
            <a:noFill/>
          </a:ln>
        </p:spPr>
        <p:txBody>
          <a:bodyPr>
            <a:spAutoFit/>
          </a:bodyPr>
          <a:lstStyle>
            <a:lvl1pPr eaLnBrk="0" hangingPunct="0">
              <a:defRPr sz="2400">
                <a:solidFill>
                  <a:schemeClr val="tx1"/>
                </a:solidFill>
                <a:latin typeface="Times New Roman" panose="02020603050405020304" pitchFamily="18" charset="0"/>
              </a:defRPr>
            </a:lvl1pPr>
            <a:lvl2pPr eaLnBrk="0" hangingPunct="0" indent="-285750" marL="742950">
              <a:defRPr sz="2400">
                <a:solidFill>
                  <a:schemeClr val="tx1"/>
                </a:solidFill>
                <a:latin typeface="Times New Roman" panose="02020603050405020304" pitchFamily="18" charset="0"/>
              </a:defRPr>
            </a:lvl2pPr>
            <a:lvl3pPr eaLnBrk="0" hangingPunct="0" indent="-228600" marL="1143000">
              <a:defRPr sz="2400">
                <a:solidFill>
                  <a:schemeClr val="tx1"/>
                </a:solidFill>
                <a:latin typeface="Times New Roman" panose="02020603050405020304" pitchFamily="18" charset="0"/>
              </a:defRPr>
            </a:lvl3pPr>
            <a:lvl4pPr eaLnBrk="0" hangingPunct="0" indent="-228600" marL="1600200">
              <a:defRPr sz="2400">
                <a:solidFill>
                  <a:schemeClr val="tx1"/>
                </a:solidFill>
                <a:latin typeface="Times New Roman" panose="02020603050405020304" pitchFamily="18" charset="0"/>
              </a:defRPr>
            </a:lvl4pPr>
            <a:lvl5pPr eaLnBrk="0" hangingPunct="0"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eaLnBrk="1" hangingPunct="1">
              <a:spcBef>
                <a:spcPct val="50000"/>
              </a:spcBef>
              <a:buFont typeface="Arial" panose="020B0604020202020204" pitchFamily="34" charset="0"/>
              <a:buNone/>
            </a:pPr>
            <a:r>
              <a:rPr dirty="0" sz="1400" lang="en-US">
                <a:solidFill>
                  <a:srgbClr val="0000FF"/>
                </a:solidFill>
              </a:rPr>
              <a:t>  Dept. of ECE, New Horizon College of Engineering, Bengaluru</a:t>
            </a:r>
            <a:endParaRPr dirty="0" sz="1400" lang="en-US">
              <a:solidFill>
                <a:srgbClr val="0000FF"/>
              </a:solidFill>
            </a:endParaRPr>
          </a:p>
        </p:txBody>
      </p:sp>
      <p:sp>
        <p:nvSpPr>
          <p:cNvPr id="1048584" name="Rectangle 9"/>
          <p:cNvSpPr>
            <a:spLocks noChangeArrowheads="1"/>
          </p:cNvSpPr>
          <p:nvPr userDrawn="1"/>
        </p:nvSpPr>
        <p:spPr bwMode="auto">
          <a:xfrm>
            <a:off x="4003675" y="3033713"/>
            <a:ext cx="127000" cy="457200"/>
          </a:xfrm>
          <a:prstGeom prst="rect"/>
          <a:noFill/>
          <a:ln>
            <a:noFill/>
          </a:ln>
        </p:spPr>
        <p:txBody>
          <a:bodyPr>
            <a:spAutoFit/>
          </a:bodyPr>
          <a:lstStyle>
            <a:lvl1pPr eaLnBrk="0" hangingPunct="0">
              <a:defRPr sz="2400">
                <a:solidFill>
                  <a:schemeClr val="tx1"/>
                </a:solidFill>
                <a:latin typeface="Times New Roman" panose="02020603050405020304" pitchFamily="18" charset="0"/>
              </a:defRPr>
            </a:lvl1pPr>
            <a:lvl2pPr eaLnBrk="0" hangingPunct="0" indent="-285750" marL="742950">
              <a:defRPr sz="2400">
                <a:solidFill>
                  <a:schemeClr val="tx1"/>
                </a:solidFill>
                <a:latin typeface="Times New Roman" panose="02020603050405020304" pitchFamily="18" charset="0"/>
              </a:defRPr>
            </a:lvl2pPr>
            <a:lvl3pPr eaLnBrk="0" hangingPunct="0" indent="-228600" marL="1143000">
              <a:defRPr sz="2400">
                <a:solidFill>
                  <a:schemeClr val="tx1"/>
                </a:solidFill>
                <a:latin typeface="Times New Roman" panose="02020603050405020304" pitchFamily="18" charset="0"/>
              </a:defRPr>
            </a:lvl3pPr>
            <a:lvl4pPr eaLnBrk="0" hangingPunct="0" indent="-228600" marL="1600200">
              <a:defRPr sz="2400">
                <a:solidFill>
                  <a:schemeClr val="tx1"/>
                </a:solidFill>
                <a:latin typeface="Times New Roman" panose="02020603050405020304" pitchFamily="18" charset="0"/>
              </a:defRPr>
            </a:lvl4pPr>
            <a:lvl5pPr eaLnBrk="0" hangingPunct="0"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buFont typeface="Arial" panose="020B0604020202020204" pitchFamily="34" charset="0"/>
              <a:buNone/>
            </a:pPr>
            <a:endParaRPr lang="en-US"/>
          </a:p>
        </p:txBody>
      </p:sp>
      <p:sp>
        <p:nvSpPr>
          <p:cNvPr id="1048585" name="Rectangle 10"/>
          <p:cNvSpPr>
            <a:spLocks noChangeArrowheads="1"/>
          </p:cNvSpPr>
          <p:nvPr userDrawn="1"/>
        </p:nvSpPr>
        <p:spPr bwMode="auto">
          <a:xfrm>
            <a:off x="4279900" y="3024188"/>
            <a:ext cx="127000" cy="457200"/>
          </a:xfrm>
          <a:prstGeom prst="rect"/>
          <a:noFill/>
          <a:ln>
            <a:noFill/>
          </a:ln>
        </p:spPr>
        <p:txBody>
          <a:bodyPr>
            <a:spAutoFit/>
          </a:bodyPr>
          <a:lstStyle>
            <a:lvl1pPr eaLnBrk="0" hangingPunct="0">
              <a:defRPr sz="2400">
                <a:solidFill>
                  <a:schemeClr val="tx1"/>
                </a:solidFill>
                <a:latin typeface="Times New Roman" panose="02020603050405020304" pitchFamily="18" charset="0"/>
              </a:defRPr>
            </a:lvl1pPr>
            <a:lvl2pPr eaLnBrk="0" hangingPunct="0" indent="-285750" marL="742950">
              <a:defRPr sz="2400">
                <a:solidFill>
                  <a:schemeClr val="tx1"/>
                </a:solidFill>
                <a:latin typeface="Times New Roman" panose="02020603050405020304" pitchFamily="18" charset="0"/>
              </a:defRPr>
            </a:lvl2pPr>
            <a:lvl3pPr eaLnBrk="0" hangingPunct="0" indent="-228600" marL="1143000">
              <a:defRPr sz="2400">
                <a:solidFill>
                  <a:schemeClr val="tx1"/>
                </a:solidFill>
                <a:latin typeface="Times New Roman" panose="02020603050405020304" pitchFamily="18" charset="0"/>
              </a:defRPr>
            </a:lvl3pPr>
            <a:lvl4pPr eaLnBrk="0" hangingPunct="0" indent="-228600" marL="1600200">
              <a:defRPr sz="2400">
                <a:solidFill>
                  <a:schemeClr val="tx1"/>
                </a:solidFill>
                <a:latin typeface="Times New Roman" panose="02020603050405020304" pitchFamily="18" charset="0"/>
              </a:defRPr>
            </a:lvl4pPr>
            <a:lvl5pPr eaLnBrk="0" hangingPunct="0"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buFont typeface="Arial" panose="020B0604020202020204" pitchFamily="34" charset="0"/>
              <a:buNone/>
            </a:pPr>
            <a:endParaRPr lang="en-US"/>
          </a:p>
        </p:txBody>
      </p:sp>
      <p:sp>
        <p:nvSpPr>
          <p:cNvPr id="1048586" name="Line 18"/>
          <p:cNvSpPr>
            <a:spLocks noChangeShapeType="1"/>
          </p:cNvSpPr>
          <p:nvPr userDrawn="1"/>
        </p:nvSpPr>
        <p:spPr bwMode="auto">
          <a:xfrm>
            <a:off x="0" y="6389688"/>
            <a:ext cx="9144000" cy="0"/>
          </a:xfrm>
          <a:prstGeom prst="line"/>
          <a:noFill/>
          <a:ln w="19050">
            <a:solidFill>
              <a:srgbClr val="FF0000"/>
            </a:solidFill>
            <a:round/>
          </a:ln>
        </p:spPr>
        <p:txBody>
          <a:bodyPr/>
          <a:p>
            <a:endParaRPr lang="en-US"/>
          </a:p>
        </p:txBody>
      </p:sp>
      <p:pic>
        <p:nvPicPr>
          <p:cNvPr id="2097152" name="Picture 12" descr="new horizon college of engineering logo க்கான பட முடிவு"/>
          <p:cNvPicPr>
            <a:picLocks noChangeAspect="1" noChangeArrowheads="1"/>
          </p:cNvPicPr>
          <p:nvPr userDrawn="1"/>
        </p:nvPicPr>
        <p:blipFill>
          <a:blip xmlns:r="http://schemas.openxmlformats.org/officeDocument/2006/relationships" r:embed="rId12"/>
          <a:srcRect/>
          <a:stretch>
            <a:fillRect/>
          </a:stretch>
        </p:blipFill>
        <p:spPr bwMode="auto">
          <a:xfrm>
            <a:off x="0" y="0"/>
            <a:ext cx="1905000" cy="685800"/>
          </a:xfrm>
          <a:prstGeom prst="rect"/>
          <a:noFill/>
          <a:ln>
            <a:noFill/>
          </a:ln>
        </p:spPr>
      </p:pic>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1" ftr="0" hdr="0" sldNum="1"/>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anose="020B0604020202020204"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anose="020B0604020202020204"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anose="020B0604020202020204"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anose="020B0604020202020204"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anose="020B0604020202020204"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anose="020B0604020202020204"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anose="020B0604020202020204"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anose="020B0604020202020204"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4.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92" name="Title 1"/>
          <p:cNvSpPr>
            <a:spLocks noGrp="1"/>
          </p:cNvSpPr>
          <p:nvPr>
            <p:ph type="ctrTitle"/>
          </p:nvPr>
        </p:nvSpPr>
        <p:spPr>
          <a:xfrm>
            <a:off x="233680" y="1295400"/>
            <a:ext cx="8681720" cy="762000"/>
          </a:xfrm>
        </p:spPr>
        <p:txBody>
          <a:bodyPr>
            <a:normAutofit fontScale="90000"/>
          </a:bodyPr>
          <a:p>
            <a:pPr lvl="0"/>
            <a:br>
              <a:rPr b="1" dirty="0" sz="2800" lang="en-IN" u="sng"/>
            </a:br>
            <a:r>
              <a:rPr b="1" dirty="0" sz="3100" lang="en-IN" u="sng"/>
              <a:t>PRESENTATION </a:t>
            </a:r>
            <a:r>
              <a:rPr b="1" dirty="0" sz="3100" lang="en-IN" u="sng" smtClean="0"/>
              <a:t>ON</a:t>
            </a:r>
            <a:br>
              <a:rPr b="1" dirty="0" sz="2800" lang="en-US">
                <a:latin typeface="Times New Roman" panose="02020603050405020304"/>
                <a:cs typeface="Times New Roman" panose="02020603050405020304"/>
                <a:sym typeface="Times New Roman" panose="02020603050405020304"/>
              </a:rPr>
            </a:br>
            <a:r>
              <a:rPr b="1" dirty="0" sz="2800" lang="en-US">
                <a:latin typeface="Times New Roman" panose="02020603050405020304"/>
                <a:cs typeface="Times New Roman" panose="02020603050405020304"/>
                <a:sym typeface="Times New Roman" panose="02020603050405020304"/>
              </a:rPr>
              <a:t>LIDAR BASED SELF DRIVING CAR</a:t>
            </a:r>
            <a:br>
              <a:rPr altLang="en-US" b="1" dirty="0" sz="2800" lang="en-US">
                <a:cs typeface="Times New Roman" panose="02020603050405020304" pitchFamily="18" charset="0"/>
              </a:rPr>
            </a:br>
            <a:endParaRPr altLang="en-US" dirty="0" sz="2800" lang="en-US">
              <a:cs typeface="Times New Roman" panose="02020603050405020304" pitchFamily="18" charset="0"/>
            </a:endParaRPr>
          </a:p>
        </p:txBody>
      </p:sp>
      <p:sp>
        <p:nvSpPr>
          <p:cNvPr id="1048593" name="Date Placeholder 3"/>
          <p:cNvSpPr>
            <a:spLocks noGrp="1"/>
          </p:cNvSpPr>
          <p:nvPr>
            <p:ph type="dt" sz="half" idx="10"/>
          </p:nvPr>
        </p:nvSpPr>
        <p:spPr>
          <a:noFill/>
        </p:spPr>
        <p:txBody>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buFontTx/>
              <a:buNone/>
            </a:pPr>
            <a:r>
              <a:rPr altLang="en-US" dirty="0" sz="1400" lang="en-US" smtClean="0"/>
              <a:t>02/01/2022</a:t>
            </a:r>
            <a:endParaRPr altLang="en-US" dirty="0" sz="1400" lang="en-US"/>
          </a:p>
        </p:txBody>
      </p:sp>
      <p:sp>
        <p:nvSpPr>
          <p:cNvPr id="1048594" name="Slide Number Placeholder 4"/>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buFontTx/>
              <a:buNone/>
            </a:pPr>
            <a:fld id="{8519FA0F-4118-418A-BC3F-8157FAB475BA}" type="slidenum">
              <a:rPr altLang="en-US" sz="1400" lang="en-US"/>
              <a:t>1</a:t>
            </a:fld>
            <a:endParaRPr altLang="en-US" sz="1400" lang="en-US"/>
          </a:p>
        </p:txBody>
      </p:sp>
      <p:sp>
        <p:nvSpPr>
          <p:cNvPr id="1048595" name="Rectangle 4"/>
          <p:cNvSpPr>
            <a:spLocks noChangeArrowheads="1"/>
          </p:cNvSpPr>
          <p:nvPr/>
        </p:nvSpPr>
        <p:spPr bwMode="auto">
          <a:xfrm>
            <a:off x="1219200" y="4696460"/>
            <a:ext cx="6647815" cy="1513840"/>
          </a:xfrm>
          <a:prstGeom prst="rect"/>
          <a:noFill/>
          <a:ln>
            <a:noFill/>
          </a:ln>
        </p:spPr>
        <p:txBody>
          <a:bodyPr wrap="square">
            <a:spAutoFit/>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lgn="ctr"/>
            <a:r>
              <a:rPr altLang="zh-CN" dirty="0" lang="en-US" smtClean="0"/>
              <a:t> D</a:t>
            </a:r>
            <a:r>
              <a:rPr altLang="en-US" dirty="0" lang="en-US" smtClean="0"/>
              <a:t>r. Piruth</a:t>
            </a:r>
            <a:r>
              <a:rPr altLang="en-US" dirty="0" lang="en-IN" smtClean="0"/>
              <a:t>i</a:t>
            </a:r>
            <a:r>
              <a:rPr altLang="en-US" dirty="0" lang="en-US" smtClean="0"/>
              <a:t>vira</a:t>
            </a:r>
            <a:r>
              <a:rPr altLang="zh-CN" dirty="0" lang="en-US" smtClean="0"/>
              <a:t>j</a:t>
            </a:r>
            <a:r>
              <a:rPr altLang="zh-CN" dirty="0" lang="en-US" smtClean="0"/>
              <a:t> </a:t>
            </a:r>
            <a:r>
              <a:rPr altLang="zh-CN" dirty="0" lang="en-US" smtClean="0"/>
              <a:t>P</a:t>
            </a:r>
            <a:r>
              <a:rPr altLang="zh-CN" dirty="0" lang="en-US" smtClean="0"/>
              <a:t> </a:t>
            </a:r>
            <a:endParaRPr altLang="en-US" dirty="0" lang="en-US"/>
          </a:p>
          <a:p>
            <a:pPr algn="ctr"/>
            <a:r>
              <a:rPr altLang="en-US" dirty="0" lang="en-US"/>
              <a:t> Ass</a:t>
            </a:r>
            <a:r>
              <a:rPr altLang="zh-CN" dirty="0" lang="en-US"/>
              <a:t>o</a:t>
            </a:r>
            <a:r>
              <a:rPr altLang="zh-CN" dirty="0" lang="en-US"/>
              <a:t>c</a:t>
            </a:r>
            <a:r>
              <a:rPr altLang="zh-CN" dirty="0" lang="en-US"/>
              <a:t>i</a:t>
            </a:r>
            <a:r>
              <a:rPr altLang="zh-CN" dirty="0" lang="en-US"/>
              <a:t>a</a:t>
            </a:r>
            <a:r>
              <a:rPr altLang="zh-CN" dirty="0" lang="en-US"/>
              <a:t>t</a:t>
            </a:r>
            <a:r>
              <a:rPr altLang="zh-CN" dirty="0" lang="en-US"/>
              <a:t>e</a:t>
            </a:r>
            <a:r>
              <a:rPr altLang="en-US" dirty="0" lang="en-US"/>
              <a:t> Professor</a:t>
            </a:r>
            <a:endParaRPr altLang="en-US" dirty="0" lang="en-US"/>
          </a:p>
          <a:p>
            <a:pPr algn="ctr"/>
            <a:r>
              <a:rPr altLang="en-US" dirty="0" lang="en-US"/>
              <a:t>Dept. of ECE</a:t>
            </a:r>
            <a:endParaRPr altLang="en-US" dirty="0" lang="en-US"/>
          </a:p>
          <a:p>
            <a:pPr algn="ctr"/>
            <a:r>
              <a:rPr altLang="en-US" dirty="0" lang="en-US"/>
              <a:t>New Horizon College of Engineering, Bengaluru</a:t>
            </a:r>
            <a:endParaRPr altLang="en-US" dirty="0" lang="en-IN"/>
          </a:p>
        </p:txBody>
      </p:sp>
      <p:sp>
        <p:nvSpPr>
          <p:cNvPr id="1048596" name="Rectangle 5"/>
          <p:cNvSpPr>
            <a:spLocks noChangeArrowheads="1"/>
          </p:cNvSpPr>
          <p:nvPr/>
        </p:nvSpPr>
        <p:spPr bwMode="auto">
          <a:xfrm>
            <a:off x="3508092" y="4249420"/>
            <a:ext cx="1815480" cy="447040"/>
          </a:xfrm>
          <a:prstGeom prst="rect"/>
          <a:noFill/>
          <a:ln>
            <a:noFill/>
          </a:ln>
        </p:spPr>
        <p:txBody>
          <a:bodyPr wrap="square">
            <a:spAutoFit/>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lgn="r"/>
            <a:r>
              <a:rPr altLang="en-US" dirty="0" lang="en-US"/>
              <a:t>Guided By</a:t>
            </a:r>
            <a:endParaRPr altLang="en-US" dirty="0" lang="en-IN"/>
          </a:p>
        </p:txBody>
      </p:sp>
      <p:sp>
        <p:nvSpPr>
          <p:cNvPr id="1048597" name="TextBox 1"/>
          <p:cNvSpPr txBox="1">
            <a:spLocks noChangeArrowheads="1"/>
          </p:cNvSpPr>
          <p:nvPr/>
        </p:nvSpPr>
        <p:spPr bwMode="auto">
          <a:xfrm>
            <a:off x="673873" y="2030730"/>
            <a:ext cx="7738468" cy="2225041"/>
          </a:xfrm>
          <a:prstGeom prst="rect"/>
          <a:noFill/>
          <a:ln>
            <a:noFill/>
          </a:ln>
        </p:spPr>
        <p:txBody>
          <a:bodyPr wrap="square">
            <a:spAutoFit/>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r>
              <a:rPr altLang="en-US" b="1" dirty="0" lang="en-US"/>
              <a:t>                                                 BY</a:t>
            </a:r>
            <a:endParaRPr altLang="en-US" b="1" dirty="0" lang="en-US"/>
          </a:p>
          <a:p>
            <a:r>
              <a:rPr altLang="en-US" dirty="0" lang="en-IN"/>
              <a:t>                       </a:t>
            </a:r>
            <a:r>
              <a:rPr altLang="en-US" dirty="0" lang="en-US"/>
              <a:t>Risheek D S         </a:t>
            </a:r>
            <a:r>
              <a:rPr altLang="en-US" dirty="0" lang="en-IN"/>
              <a:t>  </a:t>
            </a:r>
            <a:r>
              <a:rPr altLang="en-US" dirty="0" lang="en-US"/>
              <a:t>1NH1</a:t>
            </a:r>
            <a:r>
              <a:rPr altLang="en-US" dirty="0" lang="en-IN"/>
              <a:t>9</a:t>
            </a:r>
            <a:r>
              <a:rPr altLang="en-US" dirty="0" lang="en-US"/>
              <a:t>EC41</a:t>
            </a:r>
            <a:r>
              <a:rPr altLang="en-US" dirty="0" lang="en-IN"/>
              <a:t>2</a:t>
            </a:r>
            <a:endParaRPr altLang="en-US" dirty="0" lang="en-IN"/>
          </a:p>
          <a:p>
            <a:r>
              <a:rPr altLang="en-US" dirty="0" lang="en-IN"/>
              <a:t>                       </a:t>
            </a:r>
            <a:r>
              <a:rPr altLang="en-US" dirty="0" lang="en-US"/>
              <a:t>V</a:t>
            </a:r>
            <a:r>
              <a:rPr altLang="en-US" dirty="0" lang="en-IN"/>
              <a:t>asu</a:t>
            </a:r>
            <a:r>
              <a:rPr altLang="en-US" dirty="0" lang="en-US"/>
              <a:t> V B </a:t>
            </a:r>
            <a:r>
              <a:rPr altLang="en-US" dirty="0" lang="en-IN"/>
              <a:t>  </a:t>
            </a:r>
            <a:r>
              <a:rPr altLang="en-US" dirty="0" lang="en-US"/>
              <a:t>         </a:t>
            </a:r>
            <a:r>
              <a:rPr altLang="en-US" dirty="0" lang="en-IN"/>
              <a:t>   </a:t>
            </a:r>
            <a:r>
              <a:rPr altLang="en-US" dirty="0" lang="en-US"/>
              <a:t>1NH18EC115</a:t>
            </a:r>
            <a:endParaRPr altLang="en-US" dirty="0" lang="en-US"/>
          </a:p>
          <a:p>
            <a:r>
              <a:rPr altLang="en-US" dirty="0" lang="en-US"/>
              <a:t> </a:t>
            </a:r>
            <a:r>
              <a:rPr altLang="en-US" dirty="0" lang="en-IN"/>
              <a:t>                      </a:t>
            </a:r>
            <a:r>
              <a:rPr altLang="en-US" dirty="0" lang="en-US"/>
              <a:t>Prashanth B          </a:t>
            </a:r>
            <a:r>
              <a:rPr altLang="en-US" dirty="0" lang="en-IN"/>
              <a:t> </a:t>
            </a:r>
            <a:r>
              <a:rPr altLang="en-US" dirty="0" lang="en-US"/>
              <a:t>1NH18EC088</a:t>
            </a:r>
            <a:endParaRPr altLang="en-US" dirty="0" lang="en-US"/>
          </a:p>
          <a:p>
            <a:r>
              <a:rPr altLang="en-US" dirty="0" lang="en-US"/>
              <a:t> </a:t>
            </a:r>
            <a:r>
              <a:rPr altLang="en-US" dirty="0" lang="en-IN"/>
              <a:t>                      </a:t>
            </a:r>
            <a:r>
              <a:rPr altLang="en-US" dirty="0" lang="en-US"/>
              <a:t>Rahul M	    </a:t>
            </a:r>
            <a:r>
              <a:rPr altLang="en-US" dirty="0" lang="en-IN"/>
              <a:t> </a:t>
            </a:r>
            <a:r>
              <a:rPr altLang="en-US" dirty="0" lang="en-US"/>
              <a:t>1NH18EC143</a:t>
            </a:r>
            <a:endParaRPr altLang="en-US" dirty="0" lang="en-US"/>
          </a:p>
          <a:p>
            <a:pPr algn="ctr"/>
            <a:endParaRPr altLang="en-US" dirty="0" lang="en-US"/>
          </a:p>
        </p:txBody>
      </p:sp>
      <p:sp>
        <p:nvSpPr>
          <p:cNvPr id="1048598" name="TextBox 3"/>
          <p:cNvSpPr txBox="1">
            <a:spLocks noChangeArrowheads="1"/>
          </p:cNvSpPr>
          <p:nvPr/>
        </p:nvSpPr>
        <p:spPr bwMode="auto">
          <a:xfrm>
            <a:off x="466725" y="76200"/>
            <a:ext cx="8448675" cy="584200"/>
          </a:xfrm>
          <a:prstGeom prst="rect"/>
          <a:noFill/>
          <a:ln>
            <a:noFill/>
          </a:ln>
        </p:spPr>
        <p:txBody>
          <a:bodyPr>
            <a:spAutoFit/>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lgn="ctr" eaLnBrk="1" hangingPunct="1"/>
            <a:r>
              <a:rPr altLang="en-US" b="1" dirty="0" sz="3200" lang="en-US" smtClean="0">
                <a:cs typeface="Times New Roman" panose="02020603050405020304" pitchFamily="18" charset="0"/>
              </a:rPr>
              <a:t>Main Project-Phase 1</a:t>
            </a:r>
            <a:endParaRPr altLang="en-US" b="1" dirty="0" sz="3200" lang="en-US">
              <a:cs typeface="Times New Roman" panose="02020603050405020304" pitchFamily="18"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p:grpSpPr>
      <p:sp>
        <p:nvSpPr>
          <p:cNvPr id="1048650" name="Title 3"/>
          <p:cNvSpPr>
            <a:spLocks noGrp="1"/>
          </p:cNvSpPr>
          <p:nvPr>
            <p:ph type="title"/>
          </p:nvPr>
        </p:nvSpPr>
        <p:spPr>
          <a:xfrm>
            <a:off x="457200" y="-23495"/>
            <a:ext cx="9561195" cy="839470"/>
          </a:xfrm>
        </p:spPr>
        <p:txBody>
          <a:bodyPr>
            <a:normAutofit/>
          </a:bodyPr>
          <a:p>
            <a:r>
              <a:rPr altLang="en-US" b="1" sz="3200" lang="en-US">
                <a:latin typeface="Times New Roman" panose="02020603050405020304" pitchFamily="18" charset="0"/>
                <a:cs typeface="Times New Roman" panose="02020603050405020304" pitchFamily="18" charset="0"/>
                <a:sym typeface="+mn-ea"/>
              </a:rPr>
              <a:t>Hardware &amp; Software Specification</a:t>
            </a:r>
            <a:endParaRPr sz="3200" lang="en-US">
              <a:latin typeface="Times New Roman" panose="02020603050405020304" pitchFamily="18" charset="0"/>
              <a:cs typeface="Times New Roman" panose="02020603050405020304" pitchFamily="18" charset="0"/>
            </a:endParaRPr>
          </a:p>
        </p:txBody>
      </p:sp>
      <p:sp>
        <p:nvSpPr>
          <p:cNvPr id="1048651" name="Content Placeholder 4"/>
          <p:cNvSpPr>
            <a:spLocks noGrp="1"/>
          </p:cNvSpPr>
          <p:nvPr>
            <p:ph sz="half" idx="1"/>
          </p:nvPr>
        </p:nvSpPr>
        <p:spPr>
          <a:xfrm>
            <a:off x="457200" y="885190"/>
            <a:ext cx="4038600" cy="5241290"/>
          </a:xfrm>
        </p:spPr>
        <p:txBody>
          <a:bodyPr/>
          <a:p>
            <a:pPr indent="0" marL="0">
              <a:buNone/>
            </a:pPr>
            <a:r>
              <a:rPr altLang="en-US" lang="en-IN"/>
              <a:t>Software Used:-</a:t>
            </a:r>
            <a:endParaRPr altLang="en-US" lang="en-IN"/>
          </a:p>
          <a:p>
            <a:r>
              <a:rPr altLang="en-US" sz="1800" lang="en-IN"/>
              <a:t>Arduino IDE</a:t>
            </a:r>
            <a:endParaRPr altLang="en-US" sz="1800" lang="en-IN"/>
          </a:p>
          <a:p>
            <a:r>
              <a:rPr altLang="en-US" sz="1800" lang="en-IN"/>
              <a:t>Proteus Design Suite</a:t>
            </a:r>
            <a:endParaRPr altLang="en-US" sz="1800" lang="en-IN"/>
          </a:p>
          <a:p>
            <a:r>
              <a:rPr altLang="en-US" sz="1800" lang="en-IN"/>
              <a:t>SLAMTEC RoboStudio</a:t>
            </a:r>
            <a:endParaRPr altLang="en-US" sz="1800" lang="en-IN"/>
          </a:p>
        </p:txBody>
      </p:sp>
      <p:sp>
        <p:nvSpPr>
          <p:cNvPr id="1048652" name="Content Placeholder 5"/>
          <p:cNvSpPr>
            <a:spLocks noGrp="1"/>
          </p:cNvSpPr>
          <p:nvPr>
            <p:ph sz="half" idx="2"/>
          </p:nvPr>
        </p:nvSpPr>
        <p:spPr>
          <a:xfrm>
            <a:off x="4648200" y="885190"/>
            <a:ext cx="4038600" cy="5241290"/>
          </a:xfrm>
        </p:spPr>
        <p:txBody>
          <a:bodyPr>
            <a:normAutofit fontScale="94444" lnSpcReduction="20000"/>
          </a:bodyPr>
          <a:p>
            <a:pPr indent="0" marL="0">
              <a:buNone/>
            </a:pPr>
            <a:r>
              <a:rPr altLang="en-US" lang="en-IN">
                <a:sym typeface="+mn-ea"/>
              </a:rPr>
              <a:t>Hardware Used:-</a:t>
            </a:r>
            <a:endParaRPr altLang="en-US" lang="en-IN"/>
          </a:p>
          <a:p>
            <a:r>
              <a:rPr dirty="0" sz="1800" lang="en-US">
                <a:sym typeface="+mn-ea"/>
              </a:rPr>
              <a:t>LiDAR </a:t>
            </a:r>
            <a:endParaRPr dirty="0" sz="1800" lang="en-US">
              <a:sym typeface="+mn-ea"/>
            </a:endParaRPr>
          </a:p>
          <a:p>
            <a:r>
              <a:rPr altLang="en-US" dirty="0" sz="1800" lang="en-IN">
                <a:sym typeface="+mn-ea"/>
              </a:rPr>
              <a:t>AtMega328P</a:t>
            </a:r>
            <a:endParaRPr dirty="0" sz="1800" lang="en-US">
              <a:sym typeface="+mn-ea"/>
            </a:endParaRPr>
          </a:p>
          <a:p>
            <a:r>
              <a:rPr dirty="0" sz="1800" lang="en-US">
                <a:sym typeface="+mn-ea"/>
              </a:rPr>
              <a:t>Motor driver </a:t>
            </a:r>
            <a:endParaRPr dirty="0" sz="1800" lang="en-US">
              <a:sym typeface="+mn-ea"/>
            </a:endParaRPr>
          </a:p>
          <a:p>
            <a:r>
              <a:rPr altLang="en-US" dirty="0" sz="1800" lang="en-IN">
                <a:sym typeface="+mn-ea"/>
              </a:rPr>
              <a:t>Servo Motor</a:t>
            </a:r>
            <a:endParaRPr dirty="0" sz="1800" lang="en-US">
              <a:sym typeface="+mn-ea"/>
            </a:endParaRPr>
          </a:p>
          <a:p>
            <a:r>
              <a:rPr dirty="0" sz="1800" lang="en-US">
                <a:sym typeface="+mn-ea"/>
              </a:rPr>
              <a:t>Dc motors </a:t>
            </a:r>
            <a:endParaRPr dirty="0" sz="1800" lang="en-US">
              <a:sym typeface="+mn-ea"/>
            </a:endParaRPr>
          </a:p>
          <a:p>
            <a:r>
              <a:rPr dirty="0" sz="1800" lang="en-US">
                <a:sym typeface="+mn-ea"/>
              </a:rPr>
              <a:t>Resistors </a:t>
            </a:r>
            <a:endParaRPr dirty="0" sz="1800" lang="en-US">
              <a:sym typeface="+mn-ea"/>
            </a:endParaRPr>
          </a:p>
          <a:p>
            <a:r>
              <a:rPr dirty="0" sz="1800" lang="en-US">
                <a:sym typeface="+mn-ea"/>
              </a:rPr>
              <a:t>Capacitors </a:t>
            </a:r>
            <a:endParaRPr dirty="0" sz="1800" lang="en-US">
              <a:sym typeface="+mn-ea"/>
            </a:endParaRPr>
          </a:p>
          <a:p>
            <a:r>
              <a:rPr dirty="0" sz="1800" lang="en-US">
                <a:sym typeface="+mn-ea"/>
              </a:rPr>
              <a:t>Transistors Cables and Connectors Diodes </a:t>
            </a:r>
            <a:endParaRPr dirty="0" sz="1800" lang="en-US">
              <a:sym typeface="+mn-ea"/>
            </a:endParaRPr>
          </a:p>
          <a:p>
            <a:r>
              <a:rPr dirty="0" sz="1800" lang="en-US">
                <a:sym typeface="+mn-ea"/>
              </a:rPr>
              <a:t>PCB and Breadboards</a:t>
            </a:r>
            <a:endParaRPr dirty="0" sz="1800" lang="en-US">
              <a:sym typeface="+mn-ea"/>
            </a:endParaRPr>
          </a:p>
          <a:p>
            <a:r>
              <a:rPr dirty="0" sz="1800" lang="en-US">
                <a:sym typeface="+mn-ea"/>
              </a:rPr>
              <a:t>LED</a:t>
            </a:r>
            <a:endParaRPr dirty="0" sz="1800" lang="en-US">
              <a:sym typeface="+mn-ea"/>
            </a:endParaRPr>
          </a:p>
          <a:p>
            <a:r>
              <a:rPr dirty="0" sz="1800" lang="en-US">
                <a:sym typeface="+mn-ea"/>
              </a:rPr>
              <a:t>Transformer/Adapter</a:t>
            </a:r>
            <a:endParaRPr dirty="0" sz="1800" lang="en-US">
              <a:sym typeface="+mn-ea"/>
            </a:endParaRPr>
          </a:p>
          <a:p>
            <a:r>
              <a:rPr dirty="0" sz="1800" lang="en-US">
                <a:sym typeface="+mn-ea"/>
              </a:rPr>
              <a:t>Push Buttons </a:t>
            </a:r>
            <a:endParaRPr dirty="0" sz="1800" lang="en-US">
              <a:sym typeface="+mn-ea"/>
            </a:endParaRPr>
          </a:p>
          <a:p>
            <a:r>
              <a:rPr dirty="0" sz="1800" lang="en-US">
                <a:sym typeface="+mn-ea"/>
              </a:rPr>
              <a:t>Switch </a:t>
            </a:r>
            <a:endParaRPr dirty="0" sz="1800" lang="en-US">
              <a:sym typeface="+mn-ea"/>
            </a:endParaRPr>
          </a:p>
          <a:p>
            <a:r>
              <a:rPr altLang="en-US" dirty="0" sz="1800" lang="en-IN">
                <a:sym typeface="+mn-ea"/>
              </a:rPr>
              <a:t>I</a:t>
            </a:r>
            <a:r>
              <a:rPr dirty="0" sz="1800" lang="en-US">
                <a:sym typeface="+mn-ea"/>
              </a:rPr>
              <a:t>C Sockets</a:t>
            </a:r>
            <a:endParaRPr altLang="en-US" dirty="0" sz="1800" lang="en-GB"/>
          </a:p>
          <a:p>
            <a:pPr indent="0" marL="0">
              <a:buNone/>
            </a:pPr>
            <a:endParaRPr altLang="en-US" sz="1800" lang="en-IN"/>
          </a:p>
        </p:txBody>
      </p:sp>
      <p:sp>
        <p:nvSpPr>
          <p:cNvPr id="1048653" name="Date Placeholder 1"/>
          <p:cNvSpPr>
            <a:spLocks noGrp="1"/>
          </p:cNvSpPr>
          <p:nvPr>
            <p:ph type="dt" sz="half" idx="10"/>
          </p:nvPr>
        </p:nvSpPr>
        <p:spPr/>
        <p:txBody>
          <a:bodyPr/>
          <a:p>
            <a:r>
              <a:rPr dirty="0" lang="fr-FR" smtClean="0"/>
              <a:t>02/01/2022</a:t>
            </a:r>
            <a:endParaRPr dirty="0" lang="en-US"/>
          </a:p>
        </p:txBody>
      </p:sp>
      <p:sp>
        <p:nvSpPr>
          <p:cNvPr id="1048654" name="Slide Number Placeholder 2"/>
          <p:cNvSpPr>
            <a:spLocks noGrp="1"/>
          </p:cNvSpPr>
          <p:nvPr>
            <p:ph type="sldNum" sz="quarter" idx="12"/>
          </p:nvPr>
        </p:nvSpPr>
        <p:spPr/>
        <p:txBody>
          <a:bodyPr/>
          <a:p>
            <a:fld id="{5ABBBBC6-E3C4-4442-B919-9DC2CAC93387}" type="slidenum">
              <a:rPr altLang="en-US" lang="en-US" smtClean="0"/>
              <a:t>10</a:t>
            </a:fld>
            <a:endParaRPr altLang="en-US"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p:grpSpPr>
      <p:sp>
        <p:nvSpPr>
          <p:cNvPr id="1048661" name="Title 6"/>
          <p:cNvSpPr>
            <a:spLocks noGrp="1"/>
          </p:cNvSpPr>
          <p:nvPr>
            <p:ph type="title"/>
          </p:nvPr>
        </p:nvSpPr>
        <p:spPr/>
        <p:txBody>
          <a:bodyPr/>
          <a:p>
            <a:r>
              <a:rPr altLang="en-US" lang="en-IN"/>
              <a:t>Arduino IDE</a:t>
            </a:r>
            <a:endParaRPr altLang="en-US" lang="en-IN"/>
          </a:p>
        </p:txBody>
      </p:sp>
      <p:sp>
        <p:nvSpPr>
          <p:cNvPr id="1048662" name="Text Placeholder 8"/>
          <p:cNvSpPr>
            <a:spLocks noGrp="1"/>
          </p:cNvSpPr>
          <p:nvPr>
            <p:ph type="body" sz="half" idx="2"/>
          </p:nvPr>
        </p:nvSpPr>
        <p:spPr>
          <a:xfrm>
            <a:off x="457200" y="1435100"/>
            <a:ext cx="3803650" cy="4691380"/>
          </a:xfrm>
        </p:spPr>
        <p:txBody>
          <a:bodyPr/>
          <a:p>
            <a:pPr algn="just" indent="-285750" marL="285750">
              <a:buFont typeface="Arial" panose="020B0604020202020204" pitchFamily="34" charset="0"/>
              <a:buChar char="•"/>
            </a:pPr>
            <a:r>
              <a:rPr lang="en-US"/>
              <a:t>Arduino is an open-source prototyping stage which is based on simple to-utilize hardware and programming. </a:t>
            </a:r>
            <a:endParaRPr lang="en-US"/>
          </a:p>
          <a:p>
            <a:pPr algn="just" indent="-285750" marL="285750">
              <a:buFont typeface="Arial" panose="020B0604020202020204" pitchFamily="34" charset="0"/>
              <a:buChar char="•"/>
            </a:pPr>
            <a:r>
              <a:rPr lang="en-US"/>
              <a:t>Arduino sheets can read inputs - buzzer on a sensor, a finger on a button, or any message - and transform it into an output - initiating an engine, turning on a LED, publishing something on the web.</a:t>
            </a:r>
            <a:endParaRPr lang="en-US"/>
          </a:p>
          <a:p>
            <a:pPr algn="just" indent="-285750" marL="285750">
              <a:buFont typeface="Arial" panose="020B0604020202020204" pitchFamily="34" charset="0"/>
              <a:buChar char="•"/>
            </a:pPr>
            <a:r>
              <a:rPr lang="en-US"/>
              <a:t> You can guide your board by sending an arrangement of instructions to the microcontroller on the board. To do as such you need the Arduino programming language, and the Arduino Software (IDE), based on Processing.</a:t>
            </a:r>
            <a:endParaRPr lang="en-US"/>
          </a:p>
        </p:txBody>
      </p:sp>
      <p:sp>
        <p:nvSpPr>
          <p:cNvPr id="1048663" name="Date Placeholder 4"/>
          <p:cNvSpPr>
            <a:spLocks noGrp="1"/>
          </p:cNvSpPr>
          <p:nvPr>
            <p:ph type="dt" sz="half" idx="10"/>
          </p:nvPr>
        </p:nvSpPr>
        <p:spPr/>
        <p:txBody>
          <a:bodyPr/>
          <a:p>
            <a:r>
              <a:rPr dirty="0" lang="fr-FR" smtClean="0"/>
              <a:t>02/01/2022</a:t>
            </a:r>
            <a:endParaRPr dirty="0" lang="en-US"/>
          </a:p>
        </p:txBody>
      </p:sp>
      <p:sp>
        <p:nvSpPr>
          <p:cNvPr id="1048664" name="Slide Number Placeholder 5"/>
          <p:cNvSpPr>
            <a:spLocks noGrp="1"/>
          </p:cNvSpPr>
          <p:nvPr>
            <p:ph type="sldNum" sz="quarter" idx="12"/>
          </p:nvPr>
        </p:nvSpPr>
        <p:spPr/>
        <p:txBody>
          <a:bodyPr/>
          <a:p>
            <a:fld id="{F595C7A1-06E0-474A-9670-E38EA0D630B4}" type="slidenum">
              <a:rPr altLang="en-US" lang="en-US" smtClean="0"/>
              <a:t>11</a:t>
            </a:fld>
            <a:endParaRPr altLang="en-US" lang="en-US"/>
          </a:p>
        </p:txBody>
      </p:sp>
      <p:pic>
        <p:nvPicPr>
          <p:cNvPr id="2097155" name="Picture 1" descr="Image result for all about arduino software"/>
          <p:cNvPicPr>
            <a:picLocks noChangeAspect="1"/>
          </p:cNvPicPr>
          <p:nvPr>
            <p:ph idx="1"/>
          </p:nvPr>
        </p:nvPicPr>
        <p:blipFill>
          <a:blip xmlns:r="http://schemas.openxmlformats.org/officeDocument/2006/relationships" r:embed="rId1"/>
          <a:stretch>
            <a:fillRect/>
          </a:stretch>
        </p:blipFill>
        <p:spPr>
          <a:xfrm>
            <a:off x="4718050" y="1029970"/>
            <a:ext cx="3759835" cy="3838575"/>
          </a:xfrm>
          <a:prstGeom prst="rect"/>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p:grpSpPr>
      <p:sp>
        <p:nvSpPr>
          <p:cNvPr id="1048665" name="Title 6"/>
          <p:cNvSpPr>
            <a:spLocks noGrp="1"/>
          </p:cNvSpPr>
          <p:nvPr>
            <p:ph type="title"/>
          </p:nvPr>
        </p:nvSpPr>
        <p:spPr>
          <a:xfrm>
            <a:off x="457200" y="29210"/>
            <a:ext cx="8229600" cy="594360"/>
          </a:xfrm>
        </p:spPr>
        <p:txBody>
          <a:bodyPr>
            <a:normAutofit fontScale="90000"/>
          </a:bodyPr>
          <a:p>
            <a:endParaRPr lang="en-US"/>
          </a:p>
        </p:txBody>
      </p:sp>
      <p:sp>
        <p:nvSpPr>
          <p:cNvPr id="1048666" name="Content Placeholder 7"/>
          <p:cNvSpPr>
            <a:spLocks noGrp="1"/>
          </p:cNvSpPr>
          <p:nvPr>
            <p:ph sz="half" idx="1"/>
          </p:nvPr>
        </p:nvSpPr>
        <p:spPr>
          <a:xfrm>
            <a:off x="457200" y="874395"/>
            <a:ext cx="4038600" cy="5252085"/>
          </a:xfrm>
        </p:spPr>
        <p:txBody>
          <a:bodyPr>
            <a:normAutofit fontScale="35714" lnSpcReduction="20000"/>
          </a:bodyPr>
          <a:p>
            <a:pPr indent="0" marL="0">
              <a:buNone/>
            </a:pPr>
            <a:r>
              <a:rPr lang="en-US"/>
              <a:t>// This sketch code is based on the RPLIDAR driver library provided by RoboPeak</a:t>
            </a:r>
            <a:endParaRPr lang="en-US"/>
          </a:p>
          <a:p>
            <a:pPr indent="0" marL="0">
              <a:buNone/>
            </a:pPr>
            <a:r>
              <a:rPr lang="en-US"/>
              <a:t>#include &lt;RPLidar.h&gt;</a:t>
            </a:r>
            <a:endParaRPr lang="en-US"/>
          </a:p>
          <a:p>
            <a:pPr indent="0" marL="0">
              <a:buNone/>
            </a:pPr>
            <a:r>
              <a:rPr lang="en-US"/>
              <a:t>#include &lt;SoftwareSerial.h&gt;</a:t>
            </a:r>
            <a:endParaRPr lang="en-US"/>
          </a:p>
          <a:p>
            <a:pPr indent="0" marL="0">
              <a:buNone/>
            </a:pPr>
            <a:r>
              <a:rPr lang="en-US"/>
              <a:t>#include &lt;Servo.h&gt;</a:t>
            </a:r>
            <a:endParaRPr lang="en-US"/>
          </a:p>
          <a:p>
            <a:pPr indent="0" marL="0">
              <a:buNone/>
            </a:pPr>
            <a:endParaRPr lang="en-US"/>
          </a:p>
          <a:p>
            <a:pPr indent="0" marL="0">
              <a:buNone/>
            </a:pPr>
            <a:r>
              <a:rPr lang="en-US"/>
              <a:t>#include &lt;SoftPWM.h&gt;</a:t>
            </a:r>
            <a:endParaRPr lang="en-US"/>
          </a:p>
          <a:p>
            <a:pPr indent="0" marL="0">
              <a:buNone/>
            </a:pPr>
            <a:r>
              <a:rPr lang="en-US"/>
              <a:t>// You need to create an driver instance</a:t>
            </a:r>
            <a:endParaRPr lang="en-US"/>
          </a:p>
          <a:p>
            <a:pPr indent="0" marL="0">
              <a:buNone/>
            </a:pPr>
            <a:r>
              <a:rPr lang="en-US"/>
              <a:t>RPLidar lidar;</a:t>
            </a:r>
            <a:endParaRPr lang="en-US"/>
          </a:p>
          <a:p>
            <a:pPr indent="0" marL="0">
              <a:buNone/>
            </a:pPr>
            <a:r>
              <a:rPr lang="en-US"/>
              <a:t>//const int in4 = 9;</a:t>
            </a:r>
            <a:endParaRPr lang="en-US"/>
          </a:p>
          <a:p>
            <a:pPr indent="0" marL="0">
              <a:buNone/>
            </a:pPr>
            <a:r>
              <a:rPr lang="en-US"/>
              <a:t>//const int in3 = 10;</a:t>
            </a:r>
            <a:endParaRPr lang="en-US"/>
          </a:p>
          <a:p>
            <a:pPr indent="0" marL="0">
              <a:buNone/>
            </a:pPr>
            <a:r>
              <a:rPr lang="en-US"/>
              <a:t>//const int in2 = A0;</a:t>
            </a:r>
            <a:endParaRPr lang="en-US"/>
          </a:p>
          <a:p>
            <a:pPr indent="0" marL="0">
              <a:buNone/>
            </a:pPr>
            <a:r>
              <a:rPr lang="en-US"/>
              <a:t>//const int in1 = A1;</a:t>
            </a:r>
            <a:endParaRPr lang="en-US"/>
          </a:p>
          <a:p>
            <a:pPr indent="0" marL="0">
              <a:buNone/>
            </a:pPr>
            <a:r>
              <a:rPr lang="en-US"/>
              <a:t>const int motor_pin4 = 9;</a:t>
            </a:r>
            <a:endParaRPr lang="en-US"/>
          </a:p>
          <a:p>
            <a:pPr indent="0" marL="0">
              <a:buNone/>
            </a:pPr>
            <a:r>
              <a:rPr lang="en-US"/>
              <a:t>const int motor_pin3 = 10;</a:t>
            </a:r>
            <a:endParaRPr lang="en-US"/>
          </a:p>
          <a:p>
            <a:pPr indent="0" marL="0">
              <a:buNone/>
            </a:pPr>
            <a:r>
              <a:rPr lang="en-US"/>
              <a:t>const int motor_pin2 = A0;</a:t>
            </a:r>
            <a:endParaRPr lang="en-US"/>
          </a:p>
          <a:p>
            <a:pPr indent="0" marL="0">
              <a:buNone/>
            </a:pPr>
            <a:r>
              <a:rPr lang="en-US"/>
              <a:t>const int motor_pin1 = A1;</a:t>
            </a:r>
            <a:endParaRPr lang="en-US"/>
          </a:p>
          <a:p>
            <a:pPr indent="0" marL="0">
              <a:buNone/>
            </a:pPr>
            <a:r>
              <a:rPr lang="en-US"/>
              <a:t>const int buzzer = 8;</a:t>
            </a:r>
            <a:endParaRPr lang="en-US"/>
          </a:p>
          <a:p>
            <a:pPr indent="0" marL="0">
              <a:buNone/>
            </a:pPr>
            <a:r>
              <a:rPr lang="en-US"/>
              <a:t>const int servo_pin = 11;</a:t>
            </a:r>
            <a:endParaRPr lang="en-US"/>
          </a:p>
          <a:p>
            <a:pPr indent="0" marL="0">
              <a:buNone/>
            </a:pPr>
            <a:r>
              <a:rPr lang="en-US"/>
              <a:t>Servo myservo;  // create servo object to control a servo</a:t>
            </a:r>
            <a:endParaRPr lang="en-US"/>
          </a:p>
          <a:p>
            <a:pPr indent="0" marL="0">
              <a:buNone/>
            </a:pPr>
            <a:endParaRPr lang="en-US"/>
          </a:p>
          <a:p>
            <a:pPr indent="0" marL="0">
              <a:buNone/>
            </a:pPr>
            <a:r>
              <a:rPr lang="en-US"/>
              <a:t>#define home_position 60//perfect </a:t>
            </a:r>
            <a:endParaRPr lang="en-US"/>
          </a:p>
          <a:p>
            <a:pPr indent="0" marL="0">
              <a:buNone/>
            </a:pPr>
            <a:endParaRPr lang="en-US"/>
          </a:p>
          <a:p>
            <a:pPr indent="0" marL="0">
              <a:buNone/>
            </a:pPr>
            <a:r>
              <a:rPr lang="en-US"/>
              <a:t>#define RPLIDAR_MOTOR 3 // The PWM pin for control the speed of RPLIDAR's motor.</a:t>
            </a:r>
            <a:endParaRPr lang="en-US"/>
          </a:p>
          <a:p>
            <a:pPr indent="0" marL="0">
              <a:buNone/>
            </a:pPr>
            <a:r>
              <a:rPr lang="en-US"/>
              <a:t>// This pin should connected with the RPLIDAR's MOTOCTRL signal</a:t>
            </a:r>
            <a:endParaRPr lang="en-US"/>
          </a:p>
          <a:p>
            <a:pPr indent="0" marL="0">
              <a:buNone/>
            </a:pPr>
            <a:r>
              <a:rPr lang="en-US"/>
              <a:t>bool round_bit = 0;</a:t>
            </a:r>
            <a:endParaRPr lang="en-US"/>
          </a:p>
          <a:p>
            <a:pPr indent="0" marL="0">
              <a:buNone/>
            </a:pPr>
            <a:r>
              <a:rPr lang="en-US"/>
              <a:t>float angle, distance;</a:t>
            </a:r>
            <a:endParaRPr lang="en-US"/>
          </a:p>
          <a:p>
            <a:pPr indent="0" marL="0">
              <a:buNone/>
            </a:pPr>
            <a:r>
              <a:rPr lang="en-US"/>
              <a:t>float prev_angle;</a:t>
            </a:r>
            <a:endParaRPr lang="en-US"/>
          </a:p>
          <a:p>
            <a:pPr indent="0" marL="0">
              <a:buNone/>
            </a:pPr>
            <a:r>
              <a:rPr lang="en-US"/>
              <a:t>float angle_difference = 0;</a:t>
            </a:r>
            <a:endParaRPr lang="en-US"/>
          </a:p>
          <a:p>
            <a:pPr indent="0" marL="0">
              <a:buNone/>
            </a:pPr>
            <a:r>
              <a:rPr lang="en-US"/>
              <a:t>SoftwareSerial transmitter(4, 7); // RX, TX---------------Tx of controller</a:t>
            </a:r>
            <a:endParaRPr lang="en-US"/>
          </a:p>
          <a:p>
            <a:pPr indent="0" marL="0">
              <a:buNone/>
            </a:pPr>
            <a:r>
              <a:rPr lang="en-US"/>
              <a:t>int angle_changed_counter = 0;</a:t>
            </a:r>
            <a:endParaRPr lang="en-US"/>
          </a:p>
          <a:p>
            <a:pPr indent="0" marL="0">
              <a:buNone/>
            </a:pPr>
            <a:r>
              <a:rPr lang="en-US"/>
              <a:t>int OneTimeVaribale = 0;</a:t>
            </a:r>
            <a:endParaRPr lang="en-US"/>
          </a:p>
        </p:txBody>
      </p:sp>
      <p:sp>
        <p:nvSpPr>
          <p:cNvPr id="1048667" name="Content Placeholder 8"/>
          <p:cNvSpPr>
            <a:spLocks noGrp="1"/>
          </p:cNvSpPr>
          <p:nvPr>
            <p:ph sz="half" idx="2"/>
          </p:nvPr>
        </p:nvSpPr>
        <p:spPr>
          <a:xfrm>
            <a:off x="4648200" y="857250"/>
            <a:ext cx="4038600" cy="5269230"/>
          </a:xfrm>
        </p:spPr>
        <p:txBody>
          <a:bodyPr>
            <a:normAutofit fontScale="35714" lnSpcReduction="20000"/>
          </a:bodyPr>
          <a:p>
            <a:pPr indent="0" marL="0">
              <a:buNone/>
            </a:pPr>
            <a:r>
              <a:rPr lang="en-US"/>
              <a:t>void setup() {</a:t>
            </a:r>
            <a:endParaRPr lang="en-US"/>
          </a:p>
          <a:p>
            <a:pPr indent="0" marL="0">
              <a:buNone/>
            </a:pPr>
            <a:r>
              <a:rPr lang="en-US"/>
              <a:t>  // bind the RPLIDAR driver to the arduino hardware serial</a:t>
            </a:r>
            <a:endParaRPr lang="en-US"/>
          </a:p>
          <a:p>
            <a:pPr indent="0" marL="0">
              <a:buNone/>
            </a:pPr>
            <a:r>
              <a:rPr lang="en-US"/>
              <a:t>  transmitter.begin(9600);</a:t>
            </a:r>
            <a:endParaRPr lang="en-US"/>
          </a:p>
          <a:p>
            <a:pPr indent="0" marL="0">
              <a:buNone/>
            </a:pPr>
            <a:r>
              <a:rPr lang="en-US"/>
              <a:t>  //  transmitter.println("Start");</a:t>
            </a:r>
            <a:endParaRPr lang="en-US"/>
          </a:p>
          <a:p>
            <a:pPr indent="0" marL="0">
              <a:buNone/>
            </a:pPr>
            <a:r>
              <a:rPr lang="en-US"/>
              <a:t>  // set pin modes</a:t>
            </a:r>
            <a:endParaRPr lang="en-US"/>
          </a:p>
          <a:p>
            <a:pPr indent="0" marL="0">
              <a:buNone/>
            </a:pPr>
            <a:r>
              <a:rPr lang="en-US"/>
              <a:t>  pinMode(RPLIDAR_MOTOR, OUTPUT);</a:t>
            </a:r>
            <a:endParaRPr lang="en-US"/>
          </a:p>
          <a:p>
            <a:pPr indent="0" marL="0">
              <a:buNone/>
            </a:pPr>
            <a:r>
              <a:rPr lang="en-US"/>
              <a:t>  //  pinMode(in4, OUTPUT);</a:t>
            </a:r>
            <a:endParaRPr lang="en-US"/>
          </a:p>
          <a:p>
            <a:pPr indent="0" marL="0">
              <a:buNone/>
            </a:pPr>
            <a:r>
              <a:rPr lang="en-US"/>
              <a:t>  //  pinMode(in3, OUTPUT);</a:t>
            </a:r>
            <a:endParaRPr lang="en-US"/>
          </a:p>
          <a:p>
            <a:pPr indent="0" marL="0">
              <a:buNone/>
            </a:pPr>
            <a:r>
              <a:rPr lang="en-US"/>
              <a:t>  //  pinMode(in2, OUTPUT);</a:t>
            </a:r>
            <a:endParaRPr lang="en-US"/>
          </a:p>
          <a:p>
            <a:pPr indent="0" marL="0">
              <a:buNone/>
            </a:pPr>
            <a:r>
              <a:rPr lang="en-US"/>
              <a:t>  //  pinMode(in1, OUTPUT);</a:t>
            </a:r>
            <a:endParaRPr lang="en-US"/>
          </a:p>
          <a:p>
            <a:pPr indent="0" marL="0">
              <a:buNone/>
            </a:pPr>
            <a:endParaRPr lang="en-US"/>
          </a:p>
          <a:p>
            <a:pPr indent="0" marL="0">
              <a:buNone/>
            </a:pPr>
            <a:r>
              <a:rPr lang="en-US"/>
              <a:t>  SoftPWMBegin();</a:t>
            </a:r>
            <a:endParaRPr lang="en-US"/>
          </a:p>
          <a:p>
            <a:pPr indent="0" marL="0">
              <a:buNone/>
            </a:pPr>
            <a:r>
              <a:rPr lang="en-US"/>
              <a:t>  SoftPWMSet(motor_pin1, 0);</a:t>
            </a:r>
            <a:endParaRPr lang="en-US"/>
          </a:p>
          <a:p>
            <a:pPr indent="0" marL="0">
              <a:buNone/>
            </a:pPr>
            <a:r>
              <a:rPr lang="en-US"/>
              <a:t>  SoftPWMSet(motor_pin2, 0);</a:t>
            </a:r>
            <a:endParaRPr lang="en-US"/>
          </a:p>
          <a:p>
            <a:pPr indent="0" marL="0">
              <a:buNone/>
            </a:pPr>
            <a:r>
              <a:rPr lang="en-US"/>
              <a:t>  SoftPWMSet(motor_pin3, 0);</a:t>
            </a:r>
            <a:endParaRPr lang="en-US"/>
          </a:p>
          <a:p>
            <a:pPr indent="0" marL="0">
              <a:buNone/>
            </a:pPr>
            <a:r>
              <a:rPr lang="en-US"/>
              <a:t>  SoftPWMSet(motor_pin4, 0);</a:t>
            </a:r>
            <a:endParaRPr lang="en-US"/>
          </a:p>
          <a:p>
            <a:pPr indent="0" marL="0">
              <a:buNone/>
            </a:pPr>
            <a:r>
              <a:rPr lang="en-US"/>
              <a:t>  SoftPWMSetFadeTime(motor_pin1, 0, 0);</a:t>
            </a:r>
            <a:endParaRPr lang="en-US"/>
          </a:p>
          <a:p>
            <a:pPr indent="0" marL="0">
              <a:buNone/>
            </a:pPr>
            <a:r>
              <a:rPr lang="en-US"/>
              <a:t>  SoftPWMSetFadeTime(motor_pin2, 0, 0);</a:t>
            </a:r>
            <a:endParaRPr lang="en-US"/>
          </a:p>
          <a:p>
            <a:pPr indent="0" marL="0">
              <a:buNone/>
            </a:pPr>
            <a:r>
              <a:rPr lang="en-US"/>
              <a:t>  SoftPWMSetFadeTime(motor_pin3, 0, 0);</a:t>
            </a:r>
            <a:endParaRPr lang="en-US"/>
          </a:p>
          <a:p>
            <a:pPr indent="0" marL="0">
              <a:buNone/>
            </a:pPr>
            <a:r>
              <a:rPr lang="en-US"/>
              <a:t>  SoftPWMSetFadeTime(motor_pin4, 0, 0);</a:t>
            </a:r>
            <a:endParaRPr lang="en-US"/>
          </a:p>
          <a:p>
            <a:pPr indent="0" marL="0">
              <a:buNone/>
            </a:pPr>
            <a:r>
              <a:rPr lang="en-US"/>
              <a:t>  pinMode(buzzer, OUTPUT);</a:t>
            </a:r>
            <a:endParaRPr lang="en-US"/>
          </a:p>
          <a:p>
            <a:pPr indent="0" marL="0">
              <a:buNone/>
            </a:pPr>
            <a:endParaRPr lang="en-US"/>
          </a:p>
          <a:p>
            <a:pPr indent="0" marL="0">
              <a:buNone/>
            </a:pPr>
            <a:r>
              <a:rPr lang="en-US"/>
              <a:t>  digitalWrite(buzzer, LOW);</a:t>
            </a:r>
            <a:endParaRPr lang="en-US"/>
          </a:p>
          <a:p>
            <a:pPr indent="0" marL="0">
              <a:buNone/>
            </a:pPr>
            <a:endParaRPr lang="en-US"/>
          </a:p>
          <a:p>
            <a:pPr indent="0" marL="0">
              <a:buNone/>
            </a:pPr>
            <a:r>
              <a:rPr lang="en-US"/>
              <a:t>  //  digitalWrite(in4, HIGH);</a:t>
            </a:r>
            <a:endParaRPr lang="en-US"/>
          </a:p>
          <a:p>
            <a:pPr indent="0" marL="0">
              <a:buNone/>
            </a:pPr>
            <a:r>
              <a:rPr lang="en-US"/>
              <a:t>  //  digitalWrite(in3, HIGH);</a:t>
            </a:r>
            <a:endParaRPr lang="en-US"/>
          </a:p>
          <a:p>
            <a:pPr indent="0" marL="0">
              <a:buNone/>
            </a:pPr>
            <a:r>
              <a:rPr lang="en-US"/>
              <a:t>  //  digitalWrite(in2, HIGH);</a:t>
            </a:r>
            <a:endParaRPr lang="en-US"/>
          </a:p>
          <a:p>
            <a:pPr indent="0" marL="0">
              <a:buNone/>
            </a:pPr>
            <a:r>
              <a:rPr lang="en-US"/>
              <a:t>  //  digitalWrite(in1, HIGH);</a:t>
            </a:r>
            <a:endParaRPr lang="en-US"/>
          </a:p>
          <a:p>
            <a:pPr indent="0" marL="0">
              <a:buNone/>
            </a:pPr>
            <a:endParaRPr lang="en-US"/>
          </a:p>
          <a:p>
            <a:pPr indent="0" marL="0">
              <a:buNone/>
            </a:pPr>
            <a:r>
              <a:rPr lang="en-US"/>
              <a:t>  myservo.attach(servo_pin);</a:t>
            </a:r>
            <a:endParaRPr lang="en-US"/>
          </a:p>
          <a:p>
            <a:pPr indent="0" marL="0">
              <a:buNone/>
            </a:pPr>
            <a:r>
              <a:rPr lang="en-US"/>
              <a:t>  myservo.write(home_position);</a:t>
            </a:r>
            <a:endParaRPr lang="en-US"/>
          </a:p>
          <a:p>
            <a:pPr indent="0" marL="0">
              <a:buNone/>
            </a:pPr>
            <a:r>
              <a:rPr lang="en-US"/>
              <a:t>  delay(1000);</a:t>
            </a:r>
            <a:endParaRPr lang="en-US"/>
          </a:p>
          <a:p>
            <a:pPr indent="0" marL="0">
              <a:buNone/>
            </a:pPr>
            <a:r>
              <a:rPr lang="en-US"/>
              <a:t>  myservo.detach();</a:t>
            </a:r>
            <a:endParaRPr lang="en-US"/>
          </a:p>
          <a:p>
            <a:pPr indent="0" marL="0">
              <a:buNone/>
            </a:pPr>
            <a:r>
              <a:rPr lang="en-US"/>
              <a:t>  lidar.begin(Serial);</a:t>
            </a:r>
            <a:endParaRPr lang="en-US"/>
          </a:p>
          <a:p>
            <a:pPr indent="0" marL="0">
              <a:buNone/>
            </a:pPr>
            <a:r>
              <a:rPr lang="en-US"/>
              <a:t>}</a:t>
            </a:r>
            <a:endParaRPr lang="en-US"/>
          </a:p>
          <a:p>
            <a:pPr indent="0" marL="0">
              <a:buNone/>
            </a:pPr>
            <a:endParaRPr lang="en-US"/>
          </a:p>
          <a:p>
            <a:pPr indent="0" marL="0">
              <a:buNone/>
            </a:pPr>
            <a:endParaRPr lang="en-US"/>
          </a:p>
        </p:txBody>
      </p:sp>
      <p:sp>
        <p:nvSpPr>
          <p:cNvPr id="1048668" name="Date Placeholder 4"/>
          <p:cNvSpPr>
            <a:spLocks noGrp="1"/>
          </p:cNvSpPr>
          <p:nvPr>
            <p:ph type="dt" sz="half" idx="10"/>
          </p:nvPr>
        </p:nvSpPr>
        <p:spPr/>
        <p:txBody>
          <a:bodyPr/>
          <a:p>
            <a:r>
              <a:rPr dirty="0" lang="fr-FR" smtClean="0"/>
              <a:t>02/01/2022</a:t>
            </a:r>
            <a:endParaRPr dirty="0" lang="en-US"/>
          </a:p>
        </p:txBody>
      </p:sp>
      <p:sp>
        <p:nvSpPr>
          <p:cNvPr id="1048669" name="Slide Number Placeholder 5"/>
          <p:cNvSpPr>
            <a:spLocks noGrp="1"/>
          </p:cNvSpPr>
          <p:nvPr>
            <p:ph type="sldNum" sz="quarter" idx="12"/>
          </p:nvPr>
        </p:nvSpPr>
        <p:spPr/>
        <p:txBody>
          <a:bodyPr/>
          <a:p>
            <a:fld id="{6900C31D-9694-453E-9434-DDBB30EA1256}" type="slidenum">
              <a:rPr altLang="en-US" lang="en-US" smtClean="0"/>
              <a:t>12</a:t>
            </a:fld>
            <a:endParaRPr altLang="en-US"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p:grpSpPr>
      <p:sp>
        <p:nvSpPr>
          <p:cNvPr id="1048670" name="Title 1"/>
          <p:cNvSpPr>
            <a:spLocks noGrp="1"/>
          </p:cNvSpPr>
          <p:nvPr>
            <p:ph type="title"/>
          </p:nvPr>
        </p:nvSpPr>
        <p:spPr>
          <a:xfrm>
            <a:off x="457200" y="-226060"/>
            <a:ext cx="8229600" cy="692785"/>
          </a:xfrm>
        </p:spPr>
        <p:txBody>
          <a:bodyPr>
            <a:normAutofit fontScale="90000"/>
          </a:bodyPr>
          <a:p>
            <a:endParaRPr lang="en-US"/>
          </a:p>
        </p:txBody>
      </p:sp>
      <p:sp>
        <p:nvSpPr>
          <p:cNvPr id="1048671" name="Content Placeholder 2"/>
          <p:cNvSpPr>
            <a:spLocks noGrp="1"/>
          </p:cNvSpPr>
          <p:nvPr>
            <p:ph sz="half" idx="1"/>
          </p:nvPr>
        </p:nvSpPr>
        <p:spPr>
          <a:xfrm>
            <a:off x="457200" y="794385"/>
            <a:ext cx="4038600" cy="5332095"/>
          </a:xfrm>
        </p:spPr>
        <p:txBody>
          <a:bodyPr>
            <a:normAutofit fontScale="28571" lnSpcReduction="20000"/>
          </a:bodyPr>
          <a:p>
            <a:pPr indent="0" marL="0">
              <a:buNone/>
            </a:pPr>
            <a:r>
              <a:rPr lang="en-US">
                <a:sym typeface="+mn-ea"/>
              </a:rPr>
              <a:t>void loop() {</a:t>
            </a:r>
            <a:endParaRPr lang="en-US"/>
          </a:p>
          <a:p>
            <a:pPr indent="0" marL="0">
              <a:buNone/>
            </a:pPr>
            <a:r>
              <a:rPr lang="en-US">
                <a:sym typeface="+mn-ea"/>
              </a:rPr>
              <a:t>  if (IS_OK(lidar.waitPoint())) {</a:t>
            </a:r>
            <a:endParaRPr lang="en-US"/>
          </a:p>
          <a:p>
            <a:pPr indent="0" marL="0">
              <a:buNone/>
            </a:pPr>
            <a:r>
              <a:rPr lang="en-US">
                <a:sym typeface="+mn-ea"/>
              </a:rPr>
              <a:t>    distance = lidar.getCurrentPoint().distance; //distance value in mm unit</a:t>
            </a:r>
            <a:endParaRPr lang="en-US"/>
          </a:p>
          <a:p>
            <a:pPr indent="0" marL="0">
              <a:buNone/>
            </a:pPr>
            <a:r>
              <a:rPr lang="en-US">
                <a:sym typeface="+mn-ea"/>
              </a:rPr>
              <a:t>    angle    = lidar.getCurrentPoint().angle; //analog value in degree</a:t>
            </a:r>
            <a:endParaRPr lang="en-US"/>
          </a:p>
          <a:p>
            <a:pPr indent="0" marL="0">
              <a:buNone/>
            </a:pPr>
            <a:r>
              <a:rPr lang="en-US">
                <a:sym typeface="+mn-ea"/>
              </a:rPr>
              <a:t>    bool  startBit = lidar.getCurrentPoint().startBit; //whether this point is belong to a new scan</a:t>
            </a:r>
            <a:endParaRPr lang="en-US"/>
          </a:p>
          <a:p>
            <a:pPr indent="0" marL="0">
              <a:buNone/>
            </a:pPr>
            <a:r>
              <a:rPr lang="en-US">
                <a:sym typeface="+mn-ea"/>
              </a:rPr>
              <a:t>    byte  quality  = lidar.getCurrentPoint().quality; //quality of the current measurement</a:t>
            </a:r>
            <a:endParaRPr lang="en-US"/>
          </a:p>
          <a:p>
            <a:pPr indent="0" marL="0">
              <a:buNone/>
            </a:pPr>
            <a:r>
              <a:rPr lang="en-US">
                <a:sym typeface="+mn-ea"/>
              </a:rPr>
              <a:t>  }</a:t>
            </a:r>
            <a:endParaRPr lang="en-US"/>
          </a:p>
          <a:p>
            <a:pPr indent="0" marL="0">
              <a:buNone/>
            </a:pPr>
            <a:r>
              <a:rPr lang="en-US">
                <a:sym typeface="+mn-ea"/>
              </a:rPr>
              <a:t>  else</a:t>
            </a:r>
            <a:endParaRPr lang="en-US"/>
          </a:p>
          <a:p>
            <a:pPr indent="0" marL="0">
              <a:buNone/>
            </a:pPr>
            <a:r>
              <a:rPr lang="en-US">
                <a:sym typeface="+mn-ea"/>
              </a:rPr>
              <a:t>  {</a:t>
            </a:r>
            <a:endParaRPr lang="en-US"/>
          </a:p>
          <a:p>
            <a:pPr indent="0" marL="0">
              <a:buNone/>
            </a:pPr>
            <a:r>
              <a:rPr lang="en-US">
                <a:sym typeface="+mn-ea"/>
              </a:rPr>
              <a:t>    analogWrite(RPLIDAR_MOTOR, 0); //stop the rplidar motor</a:t>
            </a:r>
            <a:endParaRPr lang="en-US"/>
          </a:p>
          <a:p>
            <a:pPr indent="0" marL="0">
              <a:buNone/>
            </a:pPr>
            <a:r>
              <a:rPr lang="en-US">
                <a:sym typeface="+mn-ea"/>
              </a:rPr>
              <a:t>    // try to detect RPLIDAR...</a:t>
            </a:r>
            <a:endParaRPr lang="en-US"/>
          </a:p>
          <a:p>
            <a:pPr indent="0" marL="0">
              <a:buNone/>
            </a:pPr>
            <a:r>
              <a:rPr lang="en-US">
                <a:sym typeface="+mn-ea"/>
              </a:rPr>
              <a:t>    rplidar_response_device_info_t info;</a:t>
            </a:r>
            <a:endParaRPr lang="en-US"/>
          </a:p>
          <a:p>
            <a:pPr indent="0" marL="0">
              <a:buNone/>
            </a:pPr>
            <a:r>
              <a:rPr lang="en-US">
                <a:sym typeface="+mn-ea"/>
              </a:rPr>
              <a:t>    if (IS_OK(lidar.getDeviceInfo(info, 100)))</a:t>
            </a:r>
            <a:endParaRPr lang="en-US"/>
          </a:p>
          <a:p>
            <a:pPr indent="0" marL="0">
              <a:buNone/>
            </a:pPr>
            <a:r>
              <a:rPr lang="en-US">
                <a:sym typeface="+mn-ea"/>
              </a:rPr>
              <a:t>    {</a:t>
            </a:r>
            <a:endParaRPr lang="en-US"/>
          </a:p>
          <a:p>
            <a:pPr indent="0" marL="0">
              <a:buNone/>
            </a:pPr>
            <a:r>
              <a:rPr lang="en-US">
                <a:sym typeface="+mn-ea"/>
              </a:rPr>
              <a:t>      // detected...</a:t>
            </a:r>
            <a:endParaRPr lang="en-US"/>
          </a:p>
          <a:p>
            <a:pPr indent="0" marL="0">
              <a:buNone/>
            </a:pPr>
            <a:r>
              <a:rPr lang="en-US">
                <a:sym typeface="+mn-ea"/>
              </a:rPr>
              <a:t>      lidar.startScan();</a:t>
            </a:r>
            <a:endParaRPr lang="en-US"/>
          </a:p>
          <a:p>
            <a:pPr indent="0" marL="0">
              <a:buNone/>
            </a:pPr>
            <a:r>
              <a:rPr lang="en-US">
                <a:sym typeface="+mn-ea"/>
              </a:rPr>
              <a:t>      // start motor rotating at max allowed speed</a:t>
            </a:r>
            <a:endParaRPr lang="en-US"/>
          </a:p>
          <a:p>
            <a:pPr indent="0" marL="0">
              <a:buNone/>
            </a:pPr>
            <a:r>
              <a:rPr lang="en-US">
                <a:sym typeface="+mn-ea"/>
              </a:rPr>
              <a:t>      analogWrite(RPLIDAR_MOTOR, 255);</a:t>
            </a:r>
            <a:endParaRPr lang="en-US"/>
          </a:p>
          <a:p>
            <a:pPr indent="0" marL="0">
              <a:buNone/>
            </a:pPr>
            <a:r>
              <a:rPr lang="en-US">
                <a:sym typeface="+mn-ea"/>
              </a:rPr>
              <a:t>      delay(1000);</a:t>
            </a:r>
            <a:endParaRPr lang="en-US"/>
          </a:p>
          <a:p>
            <a:pPr indent="0" marL="0">
              <a:buNone/>
            </a:pPr>
            <a:r>
              <a:rPr lang="en-US">
                <a:sym typeface="+mn-ea"/>
              </a:rPr>
              <a:t>    }</a:t>
            </a:r>
            <a:endParaRPr lang="en-US"/>
          </a:p>
          <a:p>
            <a:pPr indent="0" marL="0">
              <a:buNone/>
            </a:pPr>
            <a:r>
              <a:rPr lang="en-US">
                <a:sym typeface="+mn-ea"/>
              </a:rPr>
              <a:t>  }</a:t>
            </a:r>
            <a:endParaRPr lang="en-US"/>
          </a:p>
          <a:p>
            <a:pPr indent="0" marL="0">
              <a:buNone/>
            </a:pPr>
            <a:r>
              <a:rPr lang="en-US">
                <a:sym typeface="+mn-ea"/>
              </a:rPr>
              <a:t>  digitalWrite(buzzer, LOW);</a:t>
            </a:r>
            <a:endParaRPr lang="en-US"/>
          </a:p>
          <a:p>
            <a:pPr indent="0" marL="0">
              <a:buNone/>
            </a:pPr>
            <a:r>
              <a:rPr lang="en-US">
                <a:sym typeface="+mn-ea"/>
              </a:rPr>
              <a:t>  forward();</a:t>
            </a:r>
            <a:endParaRPr lang="en-US"/>
          </a:p>
          <a:p>
            <a:pPr indent="0" marL="0">
              <a:buNone/>
            </a:pPr>
            <a:r>
              <a:rPr lang="en-US">
                <a:sym typeface="+mn-ea"/>
              </a:rPr>
              <a:t>  //  if ((distance &gt; 145.00 and distance &lt; 500.00) and (angle &gt; 140.00 and angle &lt; 211.00))//below 135mm lidar cant sense object properly  //this is the border angles of actual used vehicle--Adjust if vehicle changed</a:t>
            </a:r>
            <a:endParaRPr lang="en-US"/>
          </a:p>
          <a:p>
            <a:pPr indent="0" marL="0">
              <a:buNone/>
            </a:pPr>
            <a:r>
              <a:rPr lang="en-US">
                <a:sym typeface="+mn-ea"/>
              </a:rPr>
              <a:t>  if ((distance &gt; 145.00 and distance &lt; 300.00) and (angle &gt; 130.00 and angle &lt; 180.00))//below 135mm lidar cant sense object properly  //this is the border angles of actual used vehicle--Adjust if vehicle changed</a:t>
            </a:r>
            <a:endParaRPr lang="en-US"/>
          </a:p>
          <a:p>
            <a:pPr indent="0" marL="0">
              <a:buNone/>
            </a:pPr>
            <a:r>
              <a:rPr lang="en-US">
                <a:sym typeface="+mn-ea"/>
              </a:rPr>
              <a:t>  {</a:t>
            </a:r>
            <a:endParaRPr lang="en-US"/>
          </a:p>
          <a:p>
            <a:pPr indent="0" marL="0">
              <a:buNone/>
            </a:pPr>
            <a:r>
              <a:rPr lang="en-US">
                <a:sym typeface="+mn-ea"/>
              </a:rPr>
              <a:t>    myservo.attach(servo_pin);</a:t>
            </a:r>
            <a:endParaRPr lang="en-US"/>
          </a:p>
          <a:p>
            <a:pPr indent="0" marL="0">
              <a:buNone/>
            </a:pPr>
            <a:r>
              <a:rPr lang="en-US">
                <a:sym typeface="+mn-ea"/>
              </a:rPr>
              <a:t>    myservo.write(20);</a:t>
            </a:r>
            <a:endParaRPr lang="en-US"/>
          </a:p>
          <a:p>
            <a:pPr indent="0" marL="0">
              <a:buNone/>
            </a:pPr>
            <a:r>
              <a:rPr lang="en-US">
                <a:sym typeface="+mn-ea"/>
              </a:rPr>
              <a:t>    LEFT();</a:t>
            </a:r>
            <a:endParaRPr lang="en-US"/>
          </a:p>
          <a:p>
            <a:pPr indent="0" marL="0">
              <a:buNone/>
            </a:pPr>
            <a:r>
              <a:rPr lang="en-US">
                <a:sym typeface="+mn-ea"/>
              </a:rPr>
              <a:t>    delay(50);</a:t>
            </a:r>
            <a:endParaRPr lang="en-US"/>
          </a:p>
          <a:p>
            <a:pPr indent="0" marL="0">
              <a:buNone/>
            </a:pPr>
            <a:r>
              <a:rPr lang="en-US">
                <a:sym typeface="+mn-ea"/>
              </a:rPr>
              <a:t>    //    transmitter.print("deected-------------");</a:t>
            </a:r>
            <a:endParaRPr lang="en-US"/>
          </a:p>
          <a:p>
            <a:pPr indent="0" marL="0">
              <a:buNone/>
            </a:pPr>
            <a:r>
              <a:rPr lang="en-US">
                <a:sym typeface="+mn-ea"/>
              </a:rPr>
              <a:t>  }</a:t>
            </a:r>
            <a:endParaRPr lang="en-US"/>
          </a:p>
          <a:p>
            <a:pPr indent="0" marL="0">
              <a:buNone/>
            </a:pPr>
            <a:r>
              <a:rPr lang="en-US">
                <a:sym typeface="+mn-ea"/>
              </a:rPr>
              <a:t>  else if ((distance &gt; 145.00 and distance &lt; 300.00) and (angle &gt; 180.00 and angle &lt; 221.00))//below 135mm lidar cant sense object properly  //this is the border angles of actual used vehicle--Adjust if vehicle changed</a:t>
            </a:r>
            <a:endParaRPr lang="en-US"/>
          </a:p>
          <a:p>
            <a:pPr indent="0" marL="0">
              <a:buNone/>
            </a:pPr>
            <a:r>
              <a:rPr lang="en-US">
                <a:sym typeface="+mn-ea"/>
              </a:rPr>
              <a:t>  {</a:t>
            </a:r>
            <a:endParaRPr lang="en-US"/>
          </a:p>
          <a:p>
            <a:pPr indent="0" marL="0">
              <a:buNone/>
            </a:pPr>
            <a:r>
              <a:rPr lang="en-US">
                <a:sym typeface="+mn-ea"/>
              </a:rPr>
              <a:t>   </a:t>
            </a:r>
            <a:endParaRPr lang="en-US"/>
          </a:p>
        </p:txBody>
      </p:sp>
      <p:sp>
        <p:nvSpPr>
          <p:cNvPr id="1048672" name="Content Placeholder 3"/>
          <p:cNvSpPr>
            <a:spLocks noGrp="1"/>
          </p:cNvSpPr>
          <p:nvPr>
            <p:ph sz="half" idx="2"/>
          </p:nvPr>
        </p:nvSpPr>
        <p:spPr>
          <a:xfrm>
            <a:off x="4648200" y="795020"/>
            <a:ext cx="4038600" cy="5217160"/>
          </a:xfrm>
        </p:spPr>
        <p:txBody>
          <a:bodyPr>
            <a:normAutofit fontScale="32143" lnSpcReduction="20000"/>
          </a:bodyPr>
          <a:p>
            <a:pPr indent="0" marL="0">
              <a:buNone/>
            </a:pPr>
            <a:r>
              <a:rPr lang="en-US"/>
              <a:t>myservo.attach(servo_pin);</a:t>
            </a:r>
            <a:endParaRPr lang="en-US"/>
          </a:p>
          <a:p>
            <a:pPr indent="0" marL="0">
              <a:buNone/>
            </a:pPr>
            <a:r>
              <a:rPr lang="en-US"/>
              <a:t>    myservo.write(90);</a:t>
            </a:r>
            <a:endParaRPr lang="en-US"/>
          </a:p>
          <a:p>
            <a:pPr indent="0" marL="0">
              <a:buNone/>
            </a:pPr>
            <a:r>
              <a:rPr lang="en-US"/>
              <a:t>    RIGHT();</a:t>
            </a:r>
            <a:endParaRPr lang="en-US"/>
          </a:p>
          <a:p>
            <a:pPr indent="0" marL="0">
              <a:buNone/>
            </a:pPr>
            <a:r>
              <a:rPr lang="en-US"/>
              <a:t>    delay(50);</a:t>
            </a:r>
            <a:endParaRPr lang="en-US"/>
          </a:p>
          <a:p>
            <a:pPr indent="0" marL="0">
              <a:buNone/>
            </a:pPr>
            <a:r>
              <a:rPr lang="en-US"/>
              <a:t>    //    transmitter.print("deected-------------");</a:t>
            </a:r>
            <a:endParaRPr lang="en-US"/>
          </a:p>
          <a:p>
            <a:pPr indent="0" marL="0">
              <a:buNone/>
            </a:pPr>
            <a:r>
              <a:rPr lang="en-US"/>
              <a:t>  }</a:t>
            </a:r>
            <a:endParaRPr lang="en-US"/>
          </a:p>
          <a:p>
            <a:pPr indent="0" marL="0">
              <a:buNone/>
            </a:pPr>
            <a:r>
              <a:rPr lang="en-US"/>
              <a:t>  else</a:t>
            </a:r>
            <a:endParaRPr lang="en-US"/>
          </a:p>
          <a:p>
            <a:pPr indent="0" marL="0">
              <a:buNone/>
            </a:pPr>
            <a:r>
              <a:rPr lang="en-US"/>
              <a:t>  {</a:t>
            </a:r>
            <a:endParaRPr lang="en-US"/>
          </a:p>
          <a:p>
            <a:pPr indent="0" marL="0">
              <a:buNone/>
            </a:pPr>
            <a:r>
              <a:rPr lang="en-US"/>
              <a:t>    digitalWrite(buzzer, HIGH);</a:t>
            </a:r>
            <a:endParaRPr lang="en-US"/>
          </a:p>
          <a:p>
            <a:pPr indent="0" marL="0">
              <a:buNone/>
            </a:pPr>
            <a:r>
              <a:rPr lang="en-US"/>
              <a:t>    myservo.attach(servo_pin);</a:t>
            </a:r>
            <a:endParaRPr lang="en-US"/>
          </a:p>
          <a:p>
            <a:pPr indent="0" marL="0">
              <a:buNone/>
            </a:pPr>
            <a:r>
              <a:rPr lang="en-US"/>
              <a:t>    myservo.write(home_position);</a:t>
            </a:r>
            <a:endParaRPr lang="en-US"/>
          </a:p>
          <a:p>
            <a:pPr indent="0" marL="0">
              <a:buNone/>
            </a:pPr>
            <a:r>
              <a:rPr lang="en-US"/>
              <a:t>  }</a:t>
            </a:r>
            <a:endParaRPr lang="en-US"/>
          </a:p>
          <a:p>
            <a:pPr indent="0" marL="0">
              <a:buNone/>
            </a:pPr>
            <a:r>
              <a:rPr lang="en-US"/>
              <a:t>  //  transmitter.print("angle ");</a:t>
            </a:r>
            <a:endParaRPr lang="en-US"/>
          </a:p>
          <a:p>
            <a:pPr indent="0" marL="0">
              <a:buNone/>
            </a:pPr>
            <a:r>
              <a:rPr lang="en-US"/>
              <a:t>  //    transmitter.println(angle);</a:t>
            </a:r>
            <a:endParaRPr lang="en-US"/>
          </a:p>
          <a:p>
            <a:pPr indent="0" marL="0">
              <a:buNone/>
            </a:pPr>
            <a:r>
              <a:rPr lang="en-US"/>
              <a:t>  //  transmitter.print("distance ");</a:t>
            </a:r>
            <a:endParaRPr lang="en-US"/>
          </a:p>
          <a:p>
            <a:pPr indent="0" marL="0">
              <a:buNone/>
            </a:pPr>
            <a:r>
              <a:rPr lang="en-US"/>
              <a:t>  //  transmitter.println(distance);</a:t>
            </a:r>
            <a:endParaRPr lang="en-US"/>
          </a:p>
          <a:p>
            <a:pPr indent="0" marL="0">
              <a:buNone/>
            </a:pPr>
            <a:r>
              <a:rPr lang="en-US"/>
              <a:t>}</a:t>
            </a:r>
            <a:endParaRPr lang="en-US"/>
          </a:p>
          <a:p>
            <a:pPr indent="0" marL="0">
              <a:buNone/>
            </a:pPr>
            <a:r>
              <a:rPr lang="en-US"/>
              <a:t>//</a:t>
            </a:r>
            <a:endParaRPr lang="en-US"/>
          </a:p>
          <a:p>
            <a:pPr indent="0" marL="0">
              <a:buNone/>
            </a:pPr>
            <a:r>
              <a:rPr lang="en-US"/>
              <a:t>//void backward()</a:t>
            </a:r>
            <a:endParaRPr lang="en-US"/>
          </a:p>
          <a:p>
            <a:pPr indent="0" marL="0">
              <a:buNone/>
            </a:pPr>
            <a:r>
              <a:rPr lang="en-US"/>
              <a:t>//{</a:t>
            </a:r>
            <a:endParaRPr lang="en-US"/>
          </a:p>
          <a:p>
            <a:pPr indent="0" marL="0">
              <a:buNone/>
            </a:pPr>
            <a:r>
              <a:rPr lang="en-US"/>
              <a:t>//  digitalWrite(m11, LOW);</a:t>
            </a:r>
            <a:endParaRPr lang="en-US"/>
          </a:p>
          <a:p>
            <a:pPr indent="0" marL="0">
              <a:buNone/>
            </a:pPr>
            <a:r>
              <a:rPr lang="en-US"/>
              <a:t>//  digitalWrite(m12, HIGH);</a:t>
            </a:r>
            <a:endParaRPr lang="en-US"/>
          </a:p>
          <a:p>
            <a:pPr indent="0" marL="0">
              <a:buNone/>
            </a:pPr>
            <a:r>
              <a:rPr lang="en-US"/>
              <a:t>//  digitalWrite(m21, LOW);</a:t>
            </a:r>
            <a:endParaRPr lang="en-US"/>
          </a:p>
          <a:p>
            <a:pPr indent="0" marL="0">
              <a:buNone/>
            </a:pPr>
            <a:r>
              <a:rPr lang="en-US"/>
              <a:t>//  digitalWrite(m22, HIGH);</a:t>
            </a:r>
            <a:endParaRPr lang="en-US"/>
          </a:p>
          <a:p>
            <a:pPr indent="0" marL="0">
              <a:buNone/>
            </a:pPr>
            <a:r>
              <a:rPr lang="en-US"/>
              <a:t>//}</a:t>
            </a:r>
            <a:endParaRPr lang="en-US"/>
          </a:p>
          <a:p>
            <a:pPr indent="0" marL="0">
              <a:buNone/>
            </a:pPr>
            <a:r>
              <a:rPr lang="en-US"/>
              <a:t>//void forward()</a:t>
            </a:r>
            <a:endParaRPr lang="en-US"/>
          </a:p>
          <a:p>
            <a:pPr indent="0" marL="0">
              <a:buNone/>
            </a:pPr>
            <a:r>
              <a:rPr lang="en-US"/>
              <a:t>//{</a:t>
            </a:r>
            <a:endParaRPr lang="en-US"/>
          </a:p>
          <a:p>
            <a:pPr indent="0" marL="0">
              <a:buNone/>
            </a:pPr>
            <a:r>
              <a:rPr lang="en-US"/>
              <a:t>//  digitalWrite(in4, HIGH);</a:t>
            </a:r>
            <a:endParaRPr lang="en-US"/>
          </a:p>
          <a:p>
            <a:pPr indent="0" marL="0">
              <a:buNone/>
            </a:pPr>
            <a:r>
              <a:rPr lang="en-US"/>
              <a:t>//  digitalWrite(in3, LOW);</a:t>
            </a:r>
            <a:endParaRPr lang="en-US"/>
          </a:p>
          <a:p>
            <a:pPr indent="0" marL="0">
              <a:buNone/>
            </a:pPr>
            <a:r>
              <a:rPr lang="en-US"/>
              <a:t>//  digitalWrite(in2, HIGH);</a:t>
            </a:r>
            <a:endParaRPr lang="en-US"/>
          </a:p>
          <a:p>
            <a:pPr indent="0" marL="0">
              <a:buNone/>
            </a:pPr>
            <a:r>
              <a:rPr lang="en-US"/>
              <a:t>//  digitalWrite(in1, LOW);</a:t>
            </a:r>
            <a:endParaRPr lang="en-US"/>
          </a:p>
          <a:p>
            <a:pPr indent="0" marL="0">
              <a:buNone/>
            </a:pPr>
            <a:r>
              <a:rPr lang="en-US"/>
              <a:t>//}</a:t>
            </a:r>
            <a:endParaRPr lang="en-US"/>
          </a:p>
          <a:p>
            <a:pPr indent="0" marL="0">
              <a:buNone/>
            </a:pPr>
            <a:r>
              <a:rPr lang="en-US"/>
              <a:t>//void LEFT()</a:t>
            </a:r>
            <a:endParaRPr lang="en-US"/>
          </a:p>
          <a:p>
            <a:pPr indent="0" marL="0">
              <a:buNone/>
            </a:pPr>
            <a:r>
              <a:rPr lang="en-US"/>
              <a:t>//{</a:t>
            </a:r>
            <a:endParaRPr lang="en-US"/>
          </a:p>
          <a:p>
            <a:pPr indent="0" marL="0">
              <a:buNone/>
            </a:pPr>
            <a:r>
              <a:rPr lang="en-US"/>
              <a:t>//  digitalWrite(in4, LOW);</a:t>
            </a:r>
            <a:endParaRPr lang="en-US"/>
          </a:p>
          <a:p>
            <a:pPr indent="0" marL="0">
              <a:buNone/>
            </a:pPr>
            <a:r>
              <a:rPr lang="en-US"/>
              <a:t>//  digitalWrite(in3, HIGH);</a:t>
            </a:r>
            <a:endParaRPr lang="en-US"/>
          </a:p>
          <a:p>
            <a:pPr indent="0" marL="0">
              <a:buNone/>
            </a:pPr>
            <a:r>
              <a:rPr lang="en-US"/>
              <a:t>//  digitalWrite(in2, HIGH);</a:t>
            </a:r>
            <a:endParaRPr lang="en-US"/>
          </a:p>
          <a:p>
            <a:pPr indent="0" marL="0">
              <a:buNone/>
            </a:pPr>
            <a:r>
              <a:rPr lang="en-US"/>
              <a:t>//  digitalWrite(in1, LOW);</a:t>
            </a:r>
            <a:endParaRPr lang="en-US"/>
          </a:p>
          <a:p>
            <a:pPr indent="0" marL="0">
              <a:buNone/>
            </a:pPr>
            <a:r>
              <a:rPr lang="en-US"/>
              <a:t>//}</a:t>
            </a:r>
            <a:endParaRPr lang="en-US"/>
          </a:p>
        </p:txBody>
      </p:sp>
      <p:sp>
        <p:nvSpPr>
          <p:cNvPr id="1048673" name="Date Placeholder 4"/>
          <p:cNvSpPr>
            <a:spLocks noGrp="1"/>
          </p:cNvSpPr>
          <p:nvPr>
            <p:ph type="dt" sz="half" idx="10"/>
          </p:nvPr>
        </p:nvSpPr>
        <p:spPr/>
        <p:txBody>
          <a:bodyPr/>
          <a:p>
            <a:r>
              <a:rPr dirty="0" lang="fr-FR" smtClean="0"/>
              <a:t>02/01/2022</a:t>
            </a:r>
            <a:endParaRPr dirty="0" lang="en-US"/>
          </a:p>
        </p:txBody>
      </p:sp>
      <p:sp>
        <p:nvSpPr>
          <p:cNvPr id="1048674" name="Slide Number Placeholder 5"/>
          <p:cNvSpPr>
            <a:spLocks noGrp="1"/>
          </p:cNvSpPr>
          <p:nvPr>
            <p:ph type="sldNum" sz="quarter" idx="12"/>
          </p:nvPr>
        </p:nvSpPr>
        <p:spPr/>
        <p:txBody>
          <a:bodyPr/>
          <a:p>
            <a:fld id="{F595C7A1-06E0-474A-9670-E38EA0D630B4}" type="slidenum">
              <a:rPr altLang="en-US" lang="en-US" smtClean="0"/>
              <a:t>13</a:t>
            </a:fld>
            <a:endParaRPr altLang="en-US" lang="en-US"/>
          </a:p>
        </p:txBody>
      </p:sp>
      <p:sp>
        <p:nvSpPr>
          <p:cNvPr id="1048675" name="Text Box 6"/>
          <p:cNvSpPr txBox="1"/>
          <p:nvPr/>
        </p:nvSpPr>
        <p:spPr>
          <a:xfrm>
            <a:off x="8164830" y="5242560"/>
            <a:ext cx="259081" cy="447040"/>
          </a:xfrm>
          <a:prstGeom prst="rect"/>
          <a:noFill/>
        </p:spPr>
        <p:txBody>
          <a:bodyPr rtlCol="0" wrap="none">
            <a:spAutoFit/>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p:grpSpPr>
      <p:sp>
        <p:nvSpPr>
          <p:cNvPr id="1048676" name="Title 1"/>
          <p:cNvSpPr>
            <a:spLocks noGrp="1"/>
          </p:cNvSpPr>
          <p:nvPr>
            <p:ph type="title"/>
          </p:nvPr>
        </p:nvSpPr>
        <p:spPr>
          <a:xfrm>
            <a:off x="457200" y="274955"/>
            <a:ext cx="8229600" cy="257175"/>
          </a:xfrm>
        </p:spPr>
        <p:txBody>
          <a:bodyPr>
            <a:normAutofit fontScale="90000"/>
          </a:bodyPr>
          <a:p>
            <a:endParaRPr lang="en-US"/>
          </a:p>
        </p:txBody>
      </p:sp>
      <p:sp>
        <p:nvSpPr>
          <p:cNvPr id="1048677" name="Content Placeholder 2"/>
          <p:cNvSpPr>
            <a:spLocks noGrp="1"/>
          </p:cNvSpPr>
          <p:nvPr>
            <p:ph sz="half" idx="1"/>
          </p:nvPr>
        </p:nvSpPr>
        <p:spPr>
          <a:xfrm>
            <a:off x="457200" y="932180"/>
            <a:ext cx="4038600" cy="5194300"/>
          </a:xfrm>
        </p:spPr>
        <p:txBody>
          <a:bodyPr>
            <a:normAutofit fontScale="32143" lnSpcReduction="20000"/>
          </a:bodyPr>
          <a:p>
            <a:pPr indent="0" marL="0">
              <a:buNone/>
            </a:pPr>
            <a:r>
              <a:rPr lang="en-US"/>
              <a:t>//void RIGHT()</a:t>
            </a:r>
            <a:endParaRPr lang="en-US"/>
          </a:p>
          <a:p>
            <a:pPr indent="0" marL="0">
              <a:buNone/>
            </a:pPr>
            <a:r>
              <a:rPr lang="en-US"/>
              <a:t>//{</a:t>
            </a:r>
            <a:endParaRPr lang="en-US"/>
          </a:p>
          <a:p>
            <a:pPr indent="0" marL="0">
              <a:buNone/>
            </a:pPr>
            <a:r>
              <a:rPr lang="en-US"/>
              <a:t>//  digitalWrite(in4, HIGH);</a:t>
            </a:r>
            <a:endParaRPr lang="en-US"/>
          </a:p>
          <a:p>
            <a:pPr indent="0" marL="0">
              <a:buNone/>
            </a:pPr>
            <a:r>
              <a:rPr lang="en-US"/>
              <a:t>//  digitalWrite(in3, LOW);</a:t>
            </a:r>
            <a:endParaRPr lang="en-US"/>
          </a:p>
          <a:p>
            <a:pPr indent="0" marL="0">
              <a:buNone/>
            </a:pPr>
            <a:r>
              <a:rPr lang="en-US"/>
              <a:t>//  digitalWrite(in2, LOW);</a:t>
            </a:r>
            <a:endParaRPr lang="en-US"/>
          </a:p>
          <a:p>
            <a:pPr indent="0" marL="0">
              <a:buNone/>
            </a:pPr>
            <a:r>
              <a:rPr lang="en-US"/>
              <a:t>//  digitalWrite(in1, HIGH);</a:t>
            </a:r>
            <a:endParaRPr lang="en-US"/>
          </a:p>
          <a:p>
            <a:pPr indent="0" marL="0">
              <a:buNone/>
            </a:pPr>
            <a:r>
              <a:rPr lang="en-US"/>
              <a:t>//}</a:t>
            </a:r>
            <a:endParaRPr lang="en-US"/>
          </a:p>
          <a:p>
            <a:pPr indent="0" marL="0">
              <a:buNone/>
            </a:pPr>
            <a:r>
              <a:rPr lang="en-US"/>
              <a:t>//void Stop()</a:t>
            </a:r>
            <a:endParaRPr lang="en-US"/>
          </a:p>
          <a:p>
            <a:pPr indent="0" marL="0">
              <a:buNone/>
            </a:pPr>
            <a:r>
              <a:rPr lang="en-US"/>
              <a:t>//{</a:t>
            </a:r>
            <a:endParaRPr lang="en-US"/>
          </a:p>
          <a:p>
            <a:pPr indent="0" marL="0">
              <a:buNone/>
            </a:pPr>
            <a:r>
              <a:rPr lang="en-US"/>
              <a:t>//  digitalWrite(in4, LOW);</a:t>
            </a:r>
            <a:endParaRPr lang="en-US"/>
          </a:p>
          <a:p>
            <a:pPr indent="0" marL="0">
              <a:buNone/>
            </a:pPr>
            <a:r>
              <a:rPr lang="en-US"/>
              <a:t>//  digitalWrite(in3, LOW);</a:t>
            </a:r>
            <a:endParaRPr lang="en-US"/>
          </a:p>
          <a:p>
            <a:pPr indent="0" marL="0">
              <a:buNone/>
            </a:pPr>
            <a:r>
              <a:rPr lang="en-US"/>
              <a:t>//  digitalWrite(in2, LOW);</a:t>
            </a:r>
            <a:endParaRPr lang="en-US"/>
          </a:p>
          <a:p>
            <a:pPr indent="0" marL="0">
              <a:buNone/>
            </a:pPr>
            <a:r>
              <a:rPr lang="en-US"/>
              <a:t>//  digitalWrite(in1, LOW);</a:t>
            </a:r>
            <a:endParaRPr lang="en-US"/>
          </a:p>
          <a:p>
            <a:pPr indent="0" marL="0">
              <a:buNone/>
            </a:pPr>
            <a:r>
              <a:rPr lang="en-US"/>
              <a:t>//}</a:t>
            </a:r>
            <a:endParaRPr lang="en-US"/>
          </a:p>
          <a:p>
            <a:pPr indent="0" marL="0">
              <a:buNone/>
            </a:pPr>
            <a:r>
              <a:rPr lang="en-US"/>
              <a:t>void forward()</a:t>
            </a:r>
            <a:endParaRPr lang="en-US"/>
          </a:p>
          <a:p>
            <a:pPr indent="0" marL="0">
              <a:buNone/>
            </a:pPr>
            <a:r>
              <a:rPr lang="en-US"/>
              <a:t>{</a:t>
            </a:r>
            <a:endParaRPr lang="en-US"/>
          </a:p>
          <a:p>
            <a:pPr indent="0" marL="0">
              <a:buNone/>
            </a:pPr>
            <a:r>
              <a:rPr lang="en-US"/>
              <a:t>  SoftPWMSet(motor_pin4, 128);</a:t>
            </a:r>
            <a:endParaRPr lang="en-US"/>
          </a:p>
          <a:p>
            <a:pPr indent="0" marL="0">
              <a:buNone/>
            </a:pPr>
            <a:r>
              <a:rPr lang="en-US"/>
              <a:t>  SoftPWMSet(motor_pin3, 0);</a:t>
            </a:r>
            <a:endParaRPr lang="en-US"/>
          </a:p>
          <a:p>
            <a:pPr indent="0" marL="0">
              <a:buNone/>
            </a:pPr>
            <a:r>
              <a:rPr lang="en-US"/>
              <a:t>  SoftPWMSet(motor_pin2, 128);</a:t>
            </a:r>
            <a:endParaRPr lang="en-US"/>
          </a:p>
          <a:p>
            <a:pPr indent="0" marL="0">
              <a:buNone/>
            </a:pPr>
            <a:r>
              <a:rPr lang="en-US"/>
              <a:t>  SoftPWMSet(motor_pin1, 0);</a:t>
            </a:r>
            <a:endParaRPr lang="en-US"/>
          </a:p>
          <a:p>
            <a:pPr indent="0" marL="0">
              <a:buNone/>
            </a:pPr>
            <a:r>
              <a:rPr lang="en-US"/>
              <a:t>  //  digitalWrite(in4, HIGH);</a:t>
            </a:r>
            <a:endParaRPr lang="en-US"/>
          </a:p>
          <a:p>
            <a:pPr indent="0" marL="0">
              <a:buNone/>
            </a:pPr>
            <a:r>
              <a:rPr lang="en-US"/>
              <a:t>  //  digitalWrite(in3, LOW);</a:t>
            </a:r>
            <a:endParaRPr lang="en-US"/>
          </a:p>
          <a:p>
            <a:pPr indent="0" marL="0">
              <a:buNone/>
            </a:pPr>
            <a:r>
              <a:rPr lang="en-US"/>
              <a:t>  //  digitalWrite(in2, HIGH);</a:t>
            </a:r>
            <a:endParaRPr lang="en-US"/>
          </a:p>
          <a:p>
            <a:pPr indent="0" marL="0">
              <a:buNone/>
            </a:pPr>
            <a:r>
              <a:rPr lang="en-US"/>
              <a:t>  //  digitalWrite(in1, LOW);</a:t>
            </a:r>
            <a:endParaRPr lang="en-US"/>
          </a:p>
          <a:p>
            <a:pPr indent="0" marL="0">
              <a:buNone/>
            </a:pPr>
            <a:r>
              <a:rPr lang="en-US"/>
              <a:t>}</a:t>
            </a:r>
            <a:endParaRPr lang="en-US"/>
          </a:p>
          <a:p>
            <a:pPr indent="0" marL="0">
              <a:buNone/>
            </a:pPr>
            <a:r>
              <a:rPr lang="en-US"/>
              <a:t>void LEFT()</a:t>
            </a:r>
            <a:endParaRPr lang="en-US"/>
          </a:p>
          <a:p>
            <a:pPr indent="0" marL="0">
              <a:buNone/>
            </a:pPr>
            <a:r>
              <a:rPr lang="en-US"/>
              <a:t>{ </a:t>
            </a:r>
            <a:endParaRPr lang="en-US"/>
          </a:p>
          <a:p>
            <a:pPr indent="0" marL="0">
              <a:buNone/>
            </a:pPr>
            <a:r>
              <a:rPr lang="en-US"/>
              <a:t>  SoftPWMSet(motor_pin4, 0);</a:t>
            </a:r>
            <a:endParaRPr lang="en-US"/>
          </a:p>
          <a:p>
            <a:pPr indent="0" marL="0">
              <a:buNone/>
            </a:pPr>
            <a:r>
              <a:rPr lang="en-US"/>
              <a:t>  SoftPWMSet(motor_pin3, 254);</a:t>
            </a:r>
            <a:endParaRPr lang="en-US"/>
          </a:p>
          <a:p>
            <a:pPr indent="0" marL="0">
              <a:buNone/>
            </a:pPr>
            <a:r>
              <a:rPr lang="en-US"/>
              <a:t>  SoftPWMSet(motor_pin2, 254);</a:t>
            </a:r>
            <a:endParaRPr lang="en-US"/>
          </a:p>
          <a:p>
            <a:pPr indent="0" marL="0">
              <a:buNone/>
            </a:pPr>
            <a:r>
              <a:rPr lang="en-US"/>
              <a:t>  SoftPWMSet(motor_pin1, 0);</a:t>
            </a:r>
            <a:endParaRPr lang="en-US"/>
          </a:p>
          <a:p>
            <a:pPr indent="0" marL="0">
              <a:buNone/>
            </a:pPr>
            <a:r>
              <a:rPr lang="en-US"/>
              <a:t>  //  digitalWrite(in4, LOW);</a:t>
            </a:r>
            <a:endParaRPr lang="en-US"/>
          </a:p>
          <a:p>
            <a:pPr indent="0" marL="0">
              <a:buNone/>
            </a:pPr>
            <a:r>
              <a:rPr lang="en-US"/>
              <a:t>  //  digitalWrite(in3, HIGH);</a:t>
            </a:r>
            <a:endParaRPr lang="en-US"/>
          </a:p>
          <a:p>
            <a:pPr indent="0" marL="0">
              <a:buNone/>
            </a:pPr>
            <a:r>
              <a:rPr lang="en-US"/>
              <a:t>  //  digitalWrite(in2, HIGH);</a:t>
            </a:r>
            <a:endParaRPr lang="en-US"/>
          </a:p>
          <a:p>
            <a:pPr indent="0" marL="0">
              <a:buNone/>
            </a:pPr>
            <a:r>
              <a:rPr lang="en-US"/>
              <a:t>  //  digitalWrite(in1, LOW);</a:t>
            </a:r>
            <a:endParaRPr lang="en-US"/>
          </a:p>
          <a:p>
            <a:pPr indent="0" marL="0">
              <a:buNone/>
            </a:pPr>
            <a:r>
              <a:rPr lang="en-US"/>
              <a:t>}</a:t>
            </a:r>
            <a:endParaRPr lang="en-US"/>
          </a:p>
          <a:p>
            <a:pPr indent="0" marL="0">
              <a:buNone/>
            </a:pPr>
            <a:endParaRPr lang="en-US"/>
          </a:p>
        </p:txBody>
      </p:sp>
      <p:sp>
        <p:nvSpPr>
          <p:cNvPr id="1048678" name="Content Placeholder 3"/>
          <p:cNvSpPr>
            <a:spLocks noGrp="1"/>
          </p:cNvSpPr>
          <p:nvPr>
            <p:ph sz="half" idx="2"/>
          </p:nvPr>
        </p:nvSpPr>
        <p:spPr>
          <a:xfrm>
            <a:off x="4648200" y="932180"/>
            <a:ext cx="4038600" cy="5194300"/>
          </a:xfrm>
        </p:spPr>
        <p:txBody>
          <a:bodyPr>
            <a:normAutofit/>
          </a:bodyPr>
          <a:p>
            <a:pPr indent="0" marL="0">
              <a:buNone/>
            </a:pPr>
            <a:r>
              <a:rPr sz="875" lang="en-US">
                <a:sym typeface="+mn-ea"/>
              </a:rPr>
              <a:t>void RIGHT()</a:t>
            </a:r>
            <a:endParaRPr sz="875" lang="en-US"/>
          </a:p>
          <a:p>
            <a:pPr indent="0" marL="0">
              <a:buNone/>
            </a:pPr>
            <a:r>
              <a:rPr sz="875" lang="en-US">
                <a:sym typeface="+mn-ea"/>
              </a:rPr>
              <a:t>{</a:t>
            </a:r>
            <a:endParaRPr sz="875" lang="en-US"/>
          </a:p>
          <a:p>
            <a:pPr indent="0" marL="0">
              <a:buNone/>
            </a:pPr>
            <a:r>
              <a:rPr sz="875" lang="en-US">
                <a:sym typeface="+mn-ea"/>
              </a:rPr>
              <a:t>  SoftPWMSet(motor_pin4, 254);</a:t>
            </a:r>
            <a:endParaRPr sz="875" lang="en-US"/>
          </a:p>
          <a:p>
            <a:pPr indent="0" marL="0">
              <a:buNone/>
            </a:pPr>
            <a:r>
              <a:rPr sz="875" lang="en-US">
                <a:sym typeface="+mn-ea"/>
              </a:rPr>
              <a:t>  SoftPWMSet(motor_pin3, 0);</a:t>
            </a:r>
            <a:endParaRPr sz="875" lang="en-US"/>
          </a:p>
          <a:p>
            <a:pPr indent="0" marL="0">
              <a:buNone/>
            </a:pPr>
            <a:r>
              <a:rPr sz="875" lang="en-US">
                <a:sym typeface="+mn-ea"/>
              </a:rPr>
              <a:t>  SoftPWMSet(motor_pin2, 0);</a:t>
            </a:r>
            <a:endParaRPr sz="875" lang="en-US"/>
          </a:p>
          <a:p>
            <a:pPr indent="0" marL="0">
              <a:buNone/>
            </a:pPr>
            <a:r>
              <a:rPr sz="875" lang="en-US">
                <a:sym typeface="+mn-ea"/>
              </a:rPr>
              <a:t>  SoftPWMSet(motor_pin1, 254);</a:t>
            </a:r>
            <a:endParaRPr sz="875" lang="en-US"/>
          </a:p>
          <a:p>
            <a:pPr indent="0" marL="0">
              <a:buNone/>
            </a:pPr>
            <a:r>
              <a:rPr sz="875" lang="en-US">
                <a:sym typeface="+mn-ea"/>
              </a:rPr>
              <a:t>//  digitalWrite(in4, HIGH);</a:t>
            </a:r>
            <a:endParaRPr sz="875" lang="en-US"/>
          </a:p>
          <a:p>
            <a:pPr indent="0" marL="0">
              <a:buNone/>
            </a:pPr>
            <a:r>
              <a:rPr sz="875" lang="en-US">
                <a:sym typeface="+mn-ea"/>
              </a:rPr>
              <a:t>//  digitalWrite(in3, LOW);</a:t>
            </a:r>
            <a:endParaRPr sz="875" lang="en-US"/>
          </a:p>
          <a:p>
            <a:pPr indent="0" marL="0">
              <a:buNone/>
            </a:pPr>
            <a:r>
              <a:rPr sz="875" lang="en-US">
                <a:sym typeface="+mn-ea"/>
              </a:rPr>
              <a:t>//  digitalWrite(in2, LOW);</a:t>
            </a:r>
            <a:endParaRPr sz="875" lang="en-US"/>
          </a:p>
          <a:p>
            <a:pPr indent="0" marL="0">
              <a:buNone/>
            </a:pPr>
            <a:r>
              <a:rPr sz="875" lang="en-US">
                <a:sym typeface="+mn-ea"/>
              </a:rPr>
              <a:t>//  digitalWrite(in1, HIGH);</a:t>
            </a:r>
            <a:endParaRPr sz="875" lang="en-US"/>
          </a:p>
          <a:p>
            <a:pPr indent="0" marL="0">
              <a:buNone/>
            </a:pPr>
            <a:r>
              <a:rPr sz="875" lang="en-US">
                <a:sym typeface="+mn-ea"/>
              </a:rPr>
              <a:t>}</a:t>
            </a:r>
            <a:endParaRPr sz="875" lang="en-US"/>
          </a:p>
          <a:p>
            <a:pPr indent="0" marL="0">
              <a:buNone/>
            </a:pPr>
            <a:endParaRPr sz="875" lang="en-US"/>
          </a:p>
        </p:txBody>
      </p:sp>
      <p:sp>
        <p:nvSpPr>
          <p:cNvPr id="1048679" name="Date Placeholder 4"/>
          <p:cNvSpPr>
            <a:spLocks noGrp="1"/>
          </p:cNvSpPr>
          <p:nvPr>
            <p:ph type="dt" sz="half" idx="10"/>
          </p:nvPr>
        </p:nvSpPr>
        <p:spPr/>
        <p:txBody>
          <a:bodyPr/>
          <a:p>
            <a:r>
              <a:rPr dirty="0" lang="fr-FR" smtClean="0"/>
              <a:t>02/01/2022</a:t>
            </a:r>
            <a:endParaRPr dirty="0" lang="en-US"/>
          </a:p>
        </p:txBody>
      </p:sp>
      <p:sp>
        <p:nvSpPr>
          <p:cNvPr id="1048680" name="Slide Number Placeholder 5"/>
          <p:cNvSpPr>
            <a:spLocks noGrp="1"/>
          </p:cNvSpPr>
          <p:nvPr>
            <p:ph type="sldNum" sz="quarter" idx="12"/>
          </p:nvPr>
        </p:nvSpPr>
        <p:spPr/>
        <p:txBody>
          <a:bodyPr/>
          <a:p>
            <a:fld id="{F595C7A1-06E0-474A-9670-E38EA0D630B4}" type="slidenum">
              <a:rPr altLang="en-US" lang="en-US" smtClean="0"/>
              <a:t>14</a:t>
            </a:fld>
            <a:endParaRPr altLang="en-US"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p:grpSpPr>
      <p:sp>
        <p:nvSpPr>
          <p:cNvPr id="1048681" name="Title 1"/>
          <p:cNvSpPr>
            <a:spLocks noGrp="1"/>
          </p:cNvSpPr>
          <p:nvPr>
            <p:ph type="title"/>
          </p:nvPr>
        </p:nvSpPr>
        <p:spPr/>
        <p:txBody>
          <a:bodyPr/>
          <a:p>
            <a:r>
              <a:rPr altLang="en-US" lang="en-IN"/>
              <a:t>Protues Design Suite</a:t>
            </a:r>
            <a:endParaRPr altLang="en-US" lang="en-IN"/>
          </a:p>
        </p:txBody>
      </p:sp>
      <p:pic>
        <p:nvPicPr>
          <p:cNvPr id="2097156" name="Content Placeholder 6" descr="Proteus-8_Portable_Professional_3"/>
          <p:cNvPicPr>
            <a:picLocks noChangeAspect="1"/>
          </p:cNvPicPr>
          <p:nvPr>
            <p:ph idx="1"/>
          </p:nvPr>
        </p:nvPicPr>
        <p:blipFill>
          <a:blip xmlns:r="http://schemas.openxmlformats.org/officeDocument/2006/relationships" r:embed="rId1"/>
          <a:stretch>
            <a:fillRect/>
          </a:stretch>
        </p:blipFill>
        <p:spPr>
          <a:xfrm>
            <a:off x="5029200" y="1295400"/>
            <a:ext cx="3476625" cy="2600325"/>
          </a:xfrm>
          <a:prstGeom prst="rect"/>
        </p:spPr>
      </p:pic>
      <p:sp>
        <p:nvSpPr>
          <p:cNvPr id="1048682" name="Text Placeholder 3"/>
          <p:cNvSpPr>
            <a:spLocks noGrp="1"/>
          </p:cNvSpPr>
          <p:nvPr>
            <p:ph type="body" sz="half" idx="2"/>
          </p:nvPr>
        </p:nvSpPr>
        <p:spPr>
          <a:xfrm>
            <a:off x="457200" y="1435100"/>
            <a:ext cx="4184015" cy="4691380"/>
          </a:xfrm>
        </p:spPr>
        <p:txBody>
          <a:bodyPr/>
          <a:p>
            <a:pPr algn="just" indent="-285750" marL="285750">
              <a:buFont typeface="Arial" panose="020B0604020202020204" pitchFamily="34" charset="0"/>
              <a:buChar char="•"/>
            </a:pPr>
            <a:r>
              <a:rPr lang="en-US"/>
              <a:t>The Proteus Design Suite is a proprietary software tool suite used primarily for electronic design automation. </a:t>
            </a:r>
            <a:endParaRPr lang="en-US"/>
          </a:p>
          <a:p>
            <a:pPr algn="just" indent="-285750" marL="285750">
              <a:buFont typeface="Arial" panose="020B0604020202020204" pitchFamily="34" charset="0"/>
              <a:buChar char="•"/>
            </a:pPr>
            <a:r>
              <a:rPr lang="en-US"/>
              <a:t>The software is used mainly by electronic design engineers and technicians to create schematics and electronic prints for manufacturing printed circuit boards.</a:t>
            </a:r>
            <a:endParaRPr lang="en-US"/>
          </a:p>
        </p:txBody>
      </p:sp>
      <p:sp>
        <p:nvSpPr>
          <p:cNvPr id="1048683" name="Date Placeholder 4"/>
          <p:cNvSpPr>
            <a:spLocks noGrp="1"/>
          </p:cNvSpPr>
          <p:nvPr>
            <p:ph type="dt" sz="half" idx="10"/>
          </p:nvPr>
        </p:nvSpPr>
        <p:spPr/>
        <p:txBody>
          <a:bodyPr/>
          <a:p>
            <a:r>
              <a:rPr dirty="0" lang="fr-FR" smtClean="0"/>
              <a:t>02/01/2022</a:t>
            </a:r>
            <a:endParaRPr dirty="0" lang="en-US"/>
          </a:p>
        </p:txBody>
      </p:sp>
      <p:sp>
        <p:nvSpPr>
          <p:cNvPr id="1048684" name="Slide Number Placeholder 5"/>
          <p:cNvSpPr>
            <a:spLocks noGrp="1"/>
          </p:cNvSpPr>
          <p:nvPr>
            <p:ph type="sldNum" sz="quarter" idx="12"/>
          </p:nvPr>
        </p:nvSpPr>
        <p:spPr/>
        <p:txBody>
          <a:bodyPr/>
          <a:p>
            <a:fld id="{6900C31D-9694-453E-9434-DDBB30EA1256}" type="slidenum">
              <a:rPr altLang="en-US" lang="en-US" smtClean="0"/>
              <a:t>15</a:t>
            </a:fld>
            <a:endParaRPr altLang="en-US"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p:grpSpPr>
      <p:sp>
        <p:nvSpPr>
          <p:cNvPr id="1048691" name="Title 6"/>
          <p:cNvSpPr>
            <a:spLocks noGrp="1"/>
          </p:cNvSpPr>
          <p:nvPr>
            <p:ph type="title"/>
          </p:nvPr>
        </p:nvSpPr>
        <p:spPr>
          <a:xfrm>
            <a:off x="1792605" y="5029200"/>
            <a:ext cx="5486400" cy="470535"/>
          </a:xfrm>
        </p:spPr>
        <p:txBody>
          <a:bodyPr>
            <a:normAutofit/>
          </a:bodyPr>
          <a:p>
            <a:pPr algn="ctr"/>
            <a:r>
              <a:rPr altLang="en-US" lang="en-IN" u="sng"/>
              <a:t>Layout Design of the LiDAR Control Unit</a:t>
            </a:r>
            <a:endParaRPr altLang="en-US" lang="en-IN" u="sng"/>
          </a:p>
        </p:txBody>
      </p:sp>
      <p:pic>
        <p:nvPicPr>
          <p:cNvPr id="2097157" name="Picture Placeholder 9" descr="N457 pcb"/>
          <p:cNvPicPr>
            <a:picLocks noChangeAspect="1"/>
          </p:cNvPicPr>
          <p:nvPr>
            <p:ph type="pic" idx="1"/>
          </p:nvPr>
        </p:nvPicPr>
        <p:blipFill>
          <a:blip xmlns:r="http://schemas.openxmlformats.org/officeDocument/2006/relationships" r:embed="rId1"/>
          <a:stretch>
            <a:fillRect/>
          </a:stretch>
        </p:blipFill>
        <p:spPr>
          <a:xfrm>
            <a:off x="1828800" y="914400"/>
            <a:ext cx="5145405" cy="4114800"/>
          </a:xfrm>
          <a:prstGeom prst="rect"/>
        </p:spPr>
      </p:pic>
      <p:sp>
        <p:nvSpPr>
          <p:cNvPr id="1048692" name="Text Placeholder 8"/>
          <p:cNvSpPr>
            <a:spLocks noGrp="1"/>
          </p:cNvSpPr>
          <p:nvPr>
            <p:ph type="body" sz="half" idx="2"/>
          </p:nvPr>
        </p:nvSpPr>
        <p:spPr>
          <a:xfrm>
            <a:off x="1792605" y="5767705"/>
            <a:ext cx="5486400" cy="404495"/>
          </a:xfrm>
        </p:spPr>
        <p:txBody>
          <a:bodyPr/>
          <a:p>
            <a:endParaRPr lang="en-US"/>
          </a:p>
        </p:txBody>
      </p:sp>
      <p:sp>
        <p:nvSpPr>
          <p:cNvPr id="1048693" name="Date Placeholder 4"/>
          <p:cNvSpPr>
            <a:spLocks noGrp="1"/>
          </p:cNvSpPr>
          <p:nvPr>
            <p:ph type="dt" sz="half" idx="10"/>
          </p:nvPr>
        </p:nvSpPr>
        <p:spPr/>
        <p:txBody>
          <a:bodyPr/>
          <a:p>
            <a:r>
              <a:rPr dirty="0" lang="fr-FR" smtClean="0"/>
              <a:t>02/01/2022</a:t>
            </a:r>
            <a:endParaRPr dirty="0" lang="en-US"/>
          </a:p>
        </p:txBody>
      </p:sp>
      <p:sp>
        <p:nvSpPr>
          <p:cNvPr id="1048694" name="Slide Number Placeholder 5"/>
          <p:cNvSpPr>
            <a:spLocks noGrp="1"/>
          </p:cNvSpPr>
          <p:nvPr>
            <p:ph type="sldNum" sz="quarter" idx="12"/>
          </p:nvPr>
        </p:nvSpPr>
        <p:spPr/>
        <p:txBody>
          <a:bodyPr/>
          <a:p>
            <a:fld id="{6900C31D-9694-453E-9434-DDBB30EA1256}" type="slidenum">
              <a:rPr altLang="en-US" lang="en-US" smtClean="0"/>
              <a:t>16</a:t>
            </a:fld>
            <a:endParaRPr altLang="en-US"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p:grpSpPr>
      <p:sp>
        <p:nvSpPr>
          <p:cNvPr id="1048695" name="Title 1"/>
          <p:cNvSpPr>
            <a:spLocks noGrp="1"/>
          </p:cNvSpPr>
          <p:nvPr>
            <p:ph type="title"/>
          </p:nvPr>
        </p:nvSpPr>
        <p:spPr/>
        <p:txBody>
          <a:bodyPr/>
          <a:p>
            <a:r>
              <a:rPr altLang="en-US" lang="en-IN"/>
              <a:t>SLAMTEC ROBO STUDIO</a:t>
            </a:r>
            <a:endParaRPr altLang="en-US" lang="en-IN"/>
          </a:p>
        </p:txBody>
      </p:sp>
      <p:sp>
        <p:nvSpPr>
          <p:cNvPr id="1048696" name="Text Placeholder 3"/>
          <p:cNvSpPr>
            <a:spLocks noGrp="1"/>
          </p:cNvSpPr>
          <p:nvPr>
            <p:ph type="body" sz="half" idx="2"/>
          </p:nvPr>
        </p:nvSpPr>
        <p:spPr>
          <a:xfrm>
            <a:off x="457200" y="3775075"/>
            <a:ext cx="7847330" cy="2351405"/>
          </a:xfrm>
        </p:spPr>
        <p:txBody>
          <a:bodyPr/>
          <a:p>
            <a:pPr algn="just" indent="-285750" marL="285750">
              <a:buFont typeface="Arial" panose="020B0604020202020204" pitchFamily="34" charset="0"/>
              <a:buChar char="•"/>
            </a:pPr>
            <a:r>
              <a:rPr lang="en-US"/>
              <a:t>With RoboStudio, developers can build communication with the robot and get the robot’s sensor data,pose, state, map information and other data via the interfaces provided by the robot. </a:t>
            </a:r>
            <a:endParaRPr lang="en-US"/>
          </a:p>
          <a:p>
            <a:pPr algn="just" indent="-285750" marL="285750">
              <a:buFont typeface="Arial" panose="020B0604020202020204" pitchFamily="34" charset="0"/>
              <a:buChar char="•"/>
            </a:pPr>
            <a:r>
              <a:rPr lang="en-US"/>
              <a:t>After reprocessing the above collected data, RobooStudio can present it in a user-friendly interface. Developers can also monitor and control the robot visually by sending command to the robot via RoboStudio.</a:t>
            </a:r>
            <a:endParaRPr lang="en-US"/>
          </a:p>
        </p:txBody>
      </p:sp>
      <p:sp>
        <p:nvSpPr>
          <p:cNvPr id="1048697" name="Date Placeholder 4"/>
          <p:cNvSpPr>
            <a:spLocks noGrp="1"/>
          </p:cNvSpPr>
          <p:nvPr>
            <p:ph type="dt" sz="half" idx="10"/>
          </p:nvPr>
        </p:nvSpPr>
        <p:spPr/>
        <p:txBody>
          <a:bodyPr/>
          <a:p>
            <a:r>
              <a:rPr dirty="0" lang="fr-FR" smtClean="0"/>
              <a:t>02/01/2022</a:t>
            </a:r>
            <a:endParaRPr dirty="0" lang="en-US"/>
          </a:p>
        </p:txBody>
      </p:sp>
      <p:sp>
        <p:nvSpPr>
          <p:cNvPr id="1048698" name="Slide Number Placeholder 5"/>
          <p:cNvSpPr>
            <a:spLocks noGrp="1"/>
          </p:cNvSpPr>
          <p:nvPr>
            <p:ph type="sldNum" sz="quarter" idx="12"/>
          </p:nvPr>
        </p:nvSpPr>
        <p:spPr/>
        <p:txBody>
          <a:bodyPr/>
          <a:p>
            <a:fld id="{6900C31D-9694-453E-9434-DDBB30EA1256}" type="slidenum">
              <a:rPr altLang="en-US" lang="en-US" smtClean="0"/>
              <a:t>17</a:t>
            </a:fld>
            <a:endParaRPr altLang="en-US" lang="en-US"/>
          </a:p>
        </p:txBody>
      </p:sp>
      <p:pic>
        <p:nvPicPr>
          <p:cNvPr id="2097158" name="Content Placeholder 8" descr="applsci-11-03662-g006-550"/>
          <p:cNvPicPr>
            <a:picLocks noChangeAspect="1"/>
          </p:cNvPicPr>
          <p:nvPr>
            <p:ph idx="1"/>
          </p:nvPr>
        </p:nvPicPr>
        <p:blipFill>
          <a:blip xmlns:r="http://schemas.openxmlformats.org/officeDocument/2006/relationships" r:embed="rId1"/>
          <a:stretch>
            <a:fillRect/>
          </a:stretch>
        </p:blipFill>
        <p:spPr>
          <a:xfrm>
            <a:off x="381000" y="1676400"/>
            <a:ext cx="5111750" cy="2053590"/>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p:grpSpPr>
      <p:sp>
        <p:nvSpPr>
          <p:cNvPr id="1048699" name="Title 6"/>
          <p:cNvSpPr>
            <a:spLocks noGrp="1"/>
          </p:cNvSpPr>
          <p:nvPr>
            <p:ph type="title"/>
          </p:nvPr>
        </p:nvSpPr>
        <p:spPr>
          <a:xfrm>
            <a:off x="1792605" y="3698875"/>
            <a:ext cx="5486400" cy="443230"/>
          </a:xfrm>
        </p:spPr>
        <p:txBody>
          <a:bodyPr/>
          <a:p>
            <a:pPr algn="ctr"/>
            <a:r>
              <a:rPr altLang="en-US" lang="en-IN" u="sng"/>
              <a:t>Variation of RPLiDAR in Different frequency </a:t>
            </a:r>
            <a:endParaRPr altLang="en-US" lang="en-IN" u="sng"/>
          </a:p>
        </p:txBody>
      </p:sp>
      <p:pic>
        <p:nvPicPr>
          <p:cNvPr id="2097159" name="Picture Placeholder 9" descr="lidar out"/>
          <p:cNvPicPr>
            <a:picLocks noChangeAspect="1"/>
          </p:cNvPicPr>
          <p:nvPr>
            <p:ph type="pic" idx="1"/>
          </p:nvPr>
        </p:nvPicPr>
        <p:blipFill>
          <a:blip xmlns:r="http://schemas.openxmlformats.org/officeDocument/2006/relationships" r:embed="rId1"/>
          <a:stretch>
            <a:fillRect/>
          </a:stretch>
        </p:blipFill>
        <p:spPr>
          <a:xfrm>
            <a:off x="866140" y="1143000"/>
            <a:ext cx="7339965" cy="2511425"/>
          </a:xfrm>
          <a:prstGeom prst="rect"/>
        </p:spPr>
      </p:pic>
      <p:sp>
        <p:nvSpPr>
          <p:cNvPr id="1048700" name="Text Placeholder 8"/>
          <p:cNvSpPr>
            <a:spLocks noGrp="1"/>
          </p:cNvSpPr>
          <p:nvPr>
            <p:ph type="body" sz="half" idx="2"/>
          </p:nvPr>
        </p:nvSpPr>
        <p:spPr/>
        <p:txBody>
          <a:bodyPr/>
          <a:p>
            <a:endParaRPr lang="en-US"/>
          </a:p>
        </p:txBody>
      </p:sp>
      <p:sp>
        <p:nvSpPr>
          <p:cNvPr id="1048701" name="Date Placeholder 4"/>
          <p:cNvSpPr>
            <a:spLocks noGrp="1"/>
          </p:cNvSpPr>
          <p:nvPr>
            <p:ph type="dt" sz="half" idx="10"/>
          </p:nvPr>
        </p:nvSpPr>
        <p:spPr/>
        <p:txBody>
          <a:bodyPr/>
          <a:p>
            <a:r>
              <a:rPr dirty="0" lang="fr-FR" smtClean="0"/>
              <a:t>02/01/2022</a:t>
            </a:r>
            <a:endParaRPr dirty="0" lang="en-US"/>
          </a:p>
        </p:txBody>
      </p:sp>
      <p:sp>
        <p:nvSpPr>
          <p:cNvPr id="1048702" name="Slide Number Placeholder 5"/>
          <p:cNvSpPr>
            <a:spLocks noGrp="1"/>
          </p:cNvSpPr>
          <p:nvPr>
            <p:ph type="sldNum" sz="quarter" idx="12"/>
          </p:nvPr>
        </p:nvSpPr>
        <p:spPr/>
        <p:txBody>
          <a:bodyPr/>
          <a:p>
            <a:fld id="{6900C31D-9694-453E-9434-DDBB30EA1256}" type="slidenum">
              <a:rPr altLang="en-US" lang="en-US" smtClean="0"/>
              <a:t>18</a:t>
            </a:fld>
            <a:endParaRPr altLang="en-US"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p:grpSpPr>
      <p:sp>
        <p:nvSpPr>
          <p:cNvPr id="1048703" name="Title 6"/>
          <p:cNvSpPr>
            <a:spLocks noGrp="1"/>
          </p:cNvSpPr>
          <p:nvPr>
            <p:ph type="title"/>
          </p:nvPr>
        </p:nvSpPr>
        <p:spPr/>
        <p:txBody>
          <a:bodyPr/>
          <a:p>
            <a:r>
              <a:rPr altLang="en-US" lang="en-IN"/>
              <a:t>ATmega328P</a:t>
            </a:r>
            <a:endParaRPr altLang="en-US" lang="en-IN"/>
          </a:p>
        </p:txBody>
      </p:sp>
      <p:sp>
        <p:nvSpPr>
          <p:cNvPr id="1048704" name="Text Placeholder 8"/>
          <p:cNvSpPr>
            <a:spLocks noGrp="1"/>
          </p:cNvSpPr>
          <p:nvPr>
            <p:ph type="body" sz="half" idx="2"/>
          </p:nvPr>
        </p:nvSpPr>
        <p:spPr>
          <a:xfrm>
            <a:off x="457200" y="3563620"/>
            <a:ext cx="8118475" cy="2562860"/>
          </a:xfrm>
        </p:spPr>
        <p:txBody>
          <a:bodyPr/>
          <a:p>
            <a:pPr algn="just" indent="-285750" marL="285750">
              <a:buFont typeface="Arial" panose="020B0604020202020204" pitchFamily="34" charset="0"/>
              <a:buChar char="•"/>
            </a:pPr>
            <a:r>
              <a:rPr lang="en-US"/>
              <a:t>ATmega328 is an eight bit Microcontroller. It can handle the data sized of up to eight bits.  It is an AVR based miniaturized scale controller. Its built in interior memory is around 32KB. </a:t>
            </a:r>
            <a:endParaRPr lang="en-US"/>
          </a:p>
          <a:p>
            <a:pPr algn="just" indent="-285750" marL="285750">
              <a:buFont typeface="Arial" panose="020B0604020202020204" pitchFamily="34" charset="0"/>
              <a:buChar char="•"/>
            </a:pPr>
            <a:r>
              <a:rPr lang="en-US"/>
              <a:t>It works extending from 3.3V to 5V. It has a capacity to store the information notwithstanding when the electrical supply is expelled from its biasing terminals. </a:t>
            </a:r>
            <a:endParaRPr lang="en-US"/>
          </a:p>
          <a:p>
            <a:pPr algn="just" indent="-285750" marL="285750">
              <a:buFont typeface="Arial" panose="020B0604020202020204" pitchFamily="34" charset="0"/>
              <a:buChar char="•"/>
            </a:pPr>
            <a:r>
              <a:rPr lang="en-US"/>
              <a:t>Its brilliant highlights incorporate the cost effectiveness, low power dispersal, programming lock for security purposes, genuine clock counter with isolated oscillator. It's ordinarily utilized as a part of Embedded Systems applications</a:t>
            </a:r>
            <a:endParaRPr lang="en-US"/>
          </a:p>
        </p:txBody>
      </p:sp>
      <p:sp>
        <p:nvSpPr>
          <p:cNvPr id="1048705" name="Date Placeholder 4"/>
          <p:cNvSpPr>
            <a:spLocks noGrp="1"/>
          </p:cNvSpPr>
          <p:nvPr>
            <p:ph type="dt" sz="half" idx="10"/>
          </p:nvPr>
        </p:nvSpPr>
        <p:spPr/>
        <p:txBody>
          <a:bodyPr/>
          <a:p>
            <a:r>
              <a:rPr dirty="0" lang="fr-FR" smtClean="0"/>
              <a:t>02/01/2022</a:t>
            </a:r>
            <a:endParaRPr dirty="0" lang="en-US"/>
          </a:p>
        </p:txBody>
      </p:sp>
      <p:sp>
        <p:nvSpPr>
          <p:cNvPr id="1048706" name="Slide Number Placeholder 5"/>
          <p:cNvSpPr>
            <a:spLocks noGrp="1"/>
          </p:cNvSpPr>
          <p:nvPr>
            <p:ph type="sldNum" sz="quarter" idx="12"/>
          </p:nvPr>
        </p:nvSpPr>
        <p:spPr/>
        <p:txBody>
          <a:bodyPr/>
          <a:p>
            <a:fld id="{1811603A-8B75-40A3-AEE1-7A471AA7F543}" type="slidenum">
              <a:rPr altLang="en-US" lang="en-US" smtClean="0"/>
              <a:t>19</a:t>
            </a:fld>
            <a:endParaRPr altLang="en-US" lang="en-US"/>
          </a:p>
        </p:txBody>
      </p:sp>
      <p:pic>
        <p:nvPicPr>
          <p:cNvPr id="2097160" name="Picture 1" descr="https://d3s11pzv7w3h1q.cloudfront.net/wp-content/uploads/IC-ATMEGA328-PU-800x800.jpg"/>
          <p:cNvPicPr>
            <a:picLocks noChangeAspect="1"/>
          </p:cNvPicPr>
          <p:nvPr>
            <p:ph idx="1"/>
          </p:nvPr>
        </p:nvPicPr>
        <p:blipFill>
          <a:blip xmlns:r="http://schemas.openxmlformats.org/officeDocument/2006/relationships" r:embed="rId1"/>
          <a:stretch>
            <a:fillRect/>
          </a:stretch>
        </p:blipFill>
        <p:spPr>
          <a:xfrm>
            <a:off x="1524000" y="1438910"/>
            <a:ext cx="1894840" cy="1894840"/>
          </a:xfrm>
          <a:prstGeom prst="rect"/>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05" name="TextBox 1"/>
          <p:cNvSpPr txBox="1">
            <a:spLocks noChangeArrowheads="1"/>
          </p:cNvSpPr>
          <p:nvPr/>
        </p:nvSpPr>
        <p:spPr bwMode="auto">
          <a:xfrm>
            <a:off x="0" y="76200"/>
            <a:ext cx="9109075" cy="583565"/>
          </a:xfrm>
          <a:prstGeom prst="rect"/>
          <a:noFill/>
          <a:ln>
            <a:noFill/>
          </a:ln>
        </p:spPr>
        <p:txBody>
          <a:bodyPr>
            <a:spAutoFit/>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lgn="ctr"/>
            <a:r>
              <a:rPr altLang="en-US" b="1" dirty="0" sz="3200" lang="en-US"/>
              <a:t>C</a:t>
            </a:r>
            <a:r>
              <a:rPr altLang="en-US" b="1" dirty="0" sz="3200" lang="en-IN"/>
              <a:t>ontent</a:t>
            </a:r>
            <a:endParaRPr altLang="en-US" b="1" dirty="0" sz="3200" lang="en-IN"/>
          </a:p>
        </p:txBody>
      </p:sp>
      <p:sp>
        <p:nvSpPr>
          <p:cNvPr id="1048606" name="Rectangle 2"/>
          <p:cNvSpPr>
            <a:spLocks noChangeArrowheads="1"/>
          </p:cNvSpPr>
          <p:nvPr/>
        </p:nvSpPr>
        <p:spPr bwMode="auto">
          <a:xfrm>
            <a:off x="287337" y="838200"/>
            <a:ext cx="8534400" cy="4358640"/>
          </a:xfrm>
          <a:prstGeom prst="rect"/>
          <a:noFill/>
          <a:ln>
            <a:noFill/>
          </a:ln>
        </p:spPr>
        <p:txBody>
          <a:bodyPr>
            <a:spAutoFit/>
          </a:bodyPr>
          <a:lstStyle>
            <a:lvl1pPr indent="-342900" marL="342900">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indent="0" lvl="0" marL="0">
              <a:spcBef>
                <a:spcPts val="0"/>
              </a:spcBef>
              <a:spcAft>
                <a:spcPts val="0"/>
              </a:spcAft>
              <a:buClr>
                <a:schemeClr val="dk1"/>
              </a:buClr>
              <a:buSzPts val="2400"/>
            </a:pPr>
            <a:endParaRPr dirty="0"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lvl="0">
              <a:spcBef>
                <a:spcPts val="0"/>
              </a:spcBef>
              <a:spcAft>
                <a:spcPts val="0"/>
              </a:spcAft>
              <a:buClr>
                <a:schemeClr val="dk1"/>
              </a:buClr>
              <a:buSzPts val="2400"/>
              <a:buFont typeface="Courier New" panose="02070309020205020404"/>
              <a:buChar char="o"/>
            </a:pPr>
            <a:r>
              <a:rPr dirty="0"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Introduction </a:t>
            </a:r>
            <a:endParaRPr dirty="0"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lvl="0">
              <a:spcBef>
                <a:spcPts val="0"/>
              </a:spcBef>
              <a:spcAft>
                <a:spcPts val="0"/>
              </a:spcAft>
              <a:buClr>
                <a:schemeClr val="dk1"/>
              </a:buClr>
              <a:buSzPts val="2400"/>
              <a:buFont typeface="Courier New" panose="02070309020205020404"/>
              <a:buChar char="o"/>
            </a:pPr>
            <a:r>
              <a:rPr dirty="0"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Review </a:t>
            </a:r>
            <a:endParaRPr dirty="0"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lvl="0">
              <a:spcBef>
                <a:spcPts val="0"/>
              </a:spcBef>
              <a:spcAft>
                <a:spcPts val="0"/>
              </a:spcAft>
              <a:buClr>
                <a:schemeClr val="dk1"/>
              </a:buClr>
              <a:buSzPts val="2400"/>
              <a:buFont typeface="Courier New" panose="02070309020205020404"/>
              <a:buChar char="o"/>
            </a:pPr>
            <a:r>
              <a:rPr dirty="0" lang="en-US">
                <a:solidFill>
                  <a:schemeClr val="dk1"/>
                </a:solidFill>
                <a:latin typeface="Times New Roman" panose="02020603050405020304"/>
                <a:cs typeface="Times New Roman" panose="02020603050405020304"/>
                <a:sym typeface="Times New Roman" panose="02020603050405020304"/>
              </a:rPr>
              <a:t>Existing </a:t>
            </a:r>
            <a:r>
              <a:rPr dirty="0" lang="en-US" smtClean="0">
                <a:solidFill>
                  <a:schemeClr val="dk1"/>
                </a:solidFill>
                <a:latin typeface="Times New Roman" panose="02020603050405020304"/>
                <a:cs typeface="Times New Roman" panose="02020603050405020304"/>
                <a:sym typeface="Times New Roman" panose="02020603050405020304"/>
              </a:rPr>
              <a:t>System</a:t>
            </a:r>
            <a:endParaRPr dirty="0" lang="en-US" smtClean="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lvl="0">
              <a:spcBef>
                <a:spcPts val="0"/>
              </a:spcBef>
              <a:spcAft>
                <a:spcPts val="0"/>
              </a:spcAft>
              <a:buClr>
                <a:schemeClr val="dk1"/>
              </a:buClr>
              <a:buSzPts val="2400"/>
              <a:buFont typeface="Courier New" panose="02070309020205020404"/>
              <a:buChar char="o"/>
            </a:pPr>
            <a:r>
              <a:rPr dirty="0" lang="en-US" smtClean="0">
                <a:solidFill>
                  <a:schemeClr val="dk1"/>
                </a:solidFill>
                <a:latin typeface="Times New Roman" panose="02020603050405020304"/>
                <a:cs typeface="Times New Roman" panose="02020603050405020304"/>
                <a:sym typeface="Times New Roman" panose="02020603050405020304"/>
              </a:rPr>
              <a:t>Problem Statement</a:t>
            </a:r>
            <a:endParaRPr dirty="0" lang="en-US" smtClean="0">
              <a:solidFill>
                <a:schemeClr val="dk1"/>
              </a:solidFill>
              <a:latin typeface="Times New Roman" panose="02020603050405020304"/>
              <a:cs typeface="Times New Roman" panose="02020603050405020304"/>
              <a:sym typeface="Times New Roman" panose="02020603050405020304"/>
            </a:endParaRPr>
          </a:p>
          <a:p>
            <a:pPr lvl="0">
              <a:spcBef>
                <a:spcPts val="0"/>
              </a:spcBef>
              <a:spcAft>
                <a:spcPts val="0"/>
              </a:spcAft>
              <a:buClr>
                <a:schemeClr val="dk1"/>
              </a:buClr>
              <a:buSzPts val="2400"/>
              <a:buFont typeface="Courier New" panose="02070309020205020404"/>
              <a:buChar char="o"/>
            </a:pPr>
            <a:r>
              <a:rPr dirty="0" lang="en-US" smtClean="0">
                <a:solidFill>
                  <a:schemeClr val="dk1"/>
                </a:solidFill>
                <a:latin typeface="Times New Roman" panose="02020603050405020304"/>
                <a:cs typeface="Times New Roman" panose="02020603050405020304"/>
                <a:sym typeface="Times New Roman" panose="02020603050405020304"/>
              </a:rPr>
              <a:t>Proposed System</a:t>
            </a:r>
            <a:endParaRPr dirty="0" lang="en-US" smtClean="0">
              <a:solidFill>
                <a:schemeClr val="dk1"/>
              </a:solidFill>
              <a:latin typeface="Times New Roman" panose="02020603050405020304"/>
              <a:cs typeface="Times New Roman" panose="02020603050405020304"/>
              <a:sym typeface="Times New Roman" panose="02020603050405020304"/>
            </a:endParaRPr>
          </a:p>
          <a:p>
            <a:pPr lvl="0">
              <a:spcBef>
                <a:spcPts val="0"/>
              </a:spcBef>
              <a:spcAft>
                <a:spcPts val="0"/>
              </a:spcAft>
              <a:buClr>
                <a:schemeClr val="dk1"/>
              </a:buClr>
              <a:buSzPts val="2400"/>
              <a:buFont typeface="Courier New" panose="02070309020205020404"/>
              <a:buChar char="o"/>
            </a:pPr>
            <a:r>
              <a:rPr altLang="en-US" dirty="0" lang="en-GB" smtClean="0">
                <a:solidFill>
                  <a:schemeClr val="dk1"/>
                </a:solidFill>
                <a:latin typeface="Times New Roman" panose="02020603050405020304"/>
                <a:cs typeface="Times New Roman" panose="02020603050405020304"/>
                <a:sym typeface="Times New Roman" panose="02020603050405020304"/>
              </a:rPr>
              <a:t>Block Diagram</a:t>
            </a:r>
            <a:endParaRPr dirty="0" lang="en-US" smtClean="0">
              <a:solidFill>
                <a:schemeClr val="dk1"/>
              </a:solidFill>
              <a:latin typeface="Times New Roman" panose="02020603050405020304"/>
              <a:cs typeface="Times New Roman" panose="02020603050405020304"/>
              <a:sym typeface="Times New Roman" panose="02020603050405020304"/>
            </a:endParaRPr>
          </a:p>
          <a:p>
            <a:pPr lvl="0">
              <a:spcBef>
                <a:spcPts val="0"/>
              </a:spcBef>
              <a:spcAft>
                <a:spcPts val="0"/>
              </a:spcAft>
              <a:buClr>
                <a:schemeClr val="dk1"/>
              </a:buClr>
              <a:buSzPts val="2400"/>
              <a:buFont typeface="Courier New" panose="02070309020205020404"/>
              <a:buChar char="o"/>
            </a:pPr>
            <a:r>
              <a:rPr altLang="en-US" dirty="0" lang="en-US">
                <a:cs typeface="Times New Roman" panose="02020603050405020304" pitchFamily="18" charset="0"/>
                <a:sym typeface="+mn-ea"/>
              </a:rPr>
              <a:t>Hardware &amp; Software Specification</a:t>
            </a:r>
            <a:endParaRPr altLang="en-US" dirty="0" lang="en-US">
              <a:cs typeface="Times New Roman" panose="02020603050405020304" pitchFamily="18" charset="0"/>
              <a:sym typeface="+mn-ea"/>
            </a:endParaRPr>
          </a:p>
          <a:p>
            <a:pPr lvl="0">
              <a:spcBef>
                <a:spcPts val="0"/>
              </a:spcBef>
              <a:spcAft>
                <a:spcPts val="0"/>
              </a:spcAft>
              <a:buClr>
                <a:schemeClr val="dk1"/>
              </a:buClr>
              <a:buSzPts val="2400"/>
              <a:buFont typeface="Courier New" panose="02070309020205020404"/>
              <a:buChar char="o"/>
            </a:pPr>
            <a:r>
              <a:rPr altLang="en-US" dirty="0" lang="en-IN"/>
              <a:t>Working Model</a:t>
            </a:r>
            <a:endParaRPr dirty="0" lang="en-US"/>
          </a:p>
          <a:p>
            <a:pPr lvl="0">
              <a:spcBef>
                <a:spcPts val="0"/>
              </a:spcBef>
              <a:spcAft>
                <a:spcPts val="0"/>
              </a:spcAft>
              <a:buClr>
                <a:schemeClr val="dk1"/>
              </a:buClr>
              <a:buSzPts val="2400"/>
              <a:buFont typeface="Courier New" panose="02070309020205020404"/>
              <a:buChar char="o"/>
            </a:pPr>
            <a:r>
              <a:rPr dirty="0" lang="en-US"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Conclusion</a:t>
            </a:r>
            <a:endParaRPr dirty="0" lang="en-US" smtClean="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indent="0" lvl="0" marL="0">
              <a:spcBef>
                <a:spcPts val="0"/>
              </a:spcBef>
              <a:spcAft>
                <a:spcPts val="0"/>
              </a:spcAft>
              <a:buClr>
                <a:schemeClr val="dk1"/>
              </a:buClr>
              <a:buSzPts val="2400"/>
              <a:buFont typeface="Courier New" panose="02070309020205020404"/>
              <a:buNone/>
            </a:pPr>
            <a:endParaRPr dirty="0" lang="en-US"/>
          </a:p>
          <a:p>
            <a:pPr indent="0" marL="0"/>
            <a:endParaRPr altLang="en-US" dirty="0" lang="en-US">
              <a:cs typeface="Times New Roman" panose="02020603050405020304" pitchFamily="18" charset="0"/>
            </a:endParaRPr>
          </a:p>
        </p:txBody>
      </p:sp>
      <p:sp>
        <p:nvSpPr>
          <p:cNvPr id="1048607" name="Date Placeholder 1"/>
          <p:cNvSpPr>
            <a:spLocks noGrp="1"/>
          </p:cNvSpPr>
          <p:nvPr>
            <p:ph type="dt" sz="half"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buFontTx/>
              <a:buNone/>
            </a:pPr>
            <a:r>
              <a:rPr altLang="en-US" dirty="0" sz="1400" lang="fr-FR" smtClean="0"/>
              <a:t>02/01/2022</a:t>
            </a:r>
            <a:endParaRPr altLang="en-US" dirty="0" sz="1400" lang="en-US"/>
          </a:p>
        </p:txBody>
      </p:sp>
      <p:sp>
        <p:nvSpPr>
          <p:cNvPr id="1048608"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buFontTx/>
              <a:buNone/>
            </a:pPr>
            <a:fld id="{5DD1BC33-0141-4F97-BDF3-5D1712D435A7}" type="slidenum">
              <a:rPr altLang="en-US" sz="1400" lang="en-US"/>
              <a:t>2</a:t>
            </a:fld>
            <a:endParaRPr altLang="en-US" sz="1400"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p:grpSpPr>
      <p:sp>
        <p:nvSpPr>
          <p:cNvPr id="1048707" name="Title 7"/>
          <p:cNvSpPr>
            <a:spLocks noGrp="1"/>
          </p:cNvSpPr>
          <p:nvPr>
            <p:ph type="title"/>
          </p:nvPr>
        </p:nvSpPr>
        <p:spPr/>
        <p:txBody>
          <a:bodyPr/>
          <a:p>
            <a:r>
              <a:rPr altLang="en-US" lang="en-IN"/>
              <a:t>LiDAR</a:t>
            </a:r>
            <a:endParaRPr altLang="en-US" lang="en-IN"/>
          </a:p>
        </p:txBody>
      </p:sp>
      <p:sp>
        <p:nvSpPr>
          <p:cNvPr id="1048708" name="Date Placeholder 1"/>
          <p:cNvSpPr>
            <a:spLocks noGrp="1"/>
          </p:cNvSpPr>
          <p:nvPr>
            <p:ph type="dt" sz="half" idx="10"/>
          </p:nvPr>
        </p:nvSpPr>
        <p:spPr/>
        <p:txBody>
          <a:bodyPr/>
          <a:p>
            <a:r>
              <a:rPr dirty="0" lang="fr-FR" smtClean="0"/>
              <a:t>02/01/2022</a:t>
            </a:r>
            <a:endParaRPr dirty="0" lang="en-US"/>
          </a:p>
        </p:txBody>
      </p:sp>
      <p:sp>
        <p:nvSpPr>
          <p:cNvPr id="1048709" name="Text Placeholder 12"/>
          <p:cNvSpPr>
            <a:spLocks noGrp="1"/>
          </p:cNvSpPr>
          <p:nvPr>
            <p:ph type="body" sz="half" idx="2"/>
          </p:nvPr>
        </p:nvSpPr>
        <p:spPr>
          <a:xfrm>
            <a:off x="457200" y="1435100"/>
            <a:ext cx="3727450" cy="4691380"/>
          </a:xfrm>
        </p:spPr>
        <p:txBody>
          <a:bodyPr>
            <a:normAutofit fontScale="91667" lnSpcReduction="20000"/>
          </a:bodyPr>
          <a:p>
            <a:pPr algn="just" indent="-171450" marL="171450">
              <a:lnSpc>
                <a:spcPct val="150000"/>
              </a:lnSpc>
              <a:buFont typeface="Arial" panose="020B0604020202020204" pitchFamily="34" charset="0"/>
              <a:buChar char="•"/>
            </a:pPr>
            <a:r>
              <a:rPr altLang="x-none" dirty="0" sz="1200" lang="en-IN">
                <a:cs typeface="+mn-lt"/>
                <a:sym typeface="+mn-ea"/>
              </a:rPr>
              <a:t>RPLIDAR A1 is a low cost 360-degree 2D laser scanner (LIDAR) solution developed by SLAMTEC. The system can perform a 360-degree scan within the 12-meter range (6-meter range of A1M8-R4 and the blowing models). The produced 2D point cloud data can be used in mapping, localization and object/environment modeling.</a:t>
            </a:r>
            <a:endParaRPr dirty="0" sz="1200">
              <a:cs typeface="+mn-lt"/>
            </a:endParaRPr>
          </a:p>
          <a:p>
            <a:pPr algn="just" indent="-171450" marL="171450">
              <a:lnSpc>
                <a:spcPct val="150000"/>
              </a:lnSpc>
              <a:buFont typeface="Arial" panose="020B0604020202020204" pitchFamily="34" charset="0"/>
              <a:buChar char="•"/>
            </a:pPr>
            <a:r>
              <a:rPr dirty="0" sz="1200">
                <a:cs typeface="+mn-lt"/>
                <a:sym typeface="+mn-ea"/>
              </a:rPr>
              <a:t>RPLIDAR A1’s scanning frequency reached 5.5 Hz when sampling 1450 points each round. And it can be configured up to 10 Hz maximum. RPLIDAR A1 is basically a laser triangulation measurement system. It can work excellent in all kinds of indoor environment and the outdoor environment without direct sunlight </a:t>
            </a:r>
            <a:br>
              <a:rPr dirty="0" sz="1200">
                <a:cs typeface="+mn-lt"/>
                <a:sym typeface="+mn-ea"/>
              </a:rPr>
            </a:br>
            <a:r>
              <a:rPr dirty="0" sz="1200" lang="en-IN">
                <a:cs typeface="+mn-lt"/>
                <a:sym typeface="+mn-ea"/>
              </a:rPr>
              <a:t>exposure.System connection </a:t>
            </a:r>
            <a:r>
              <a:rPr dirty="0" sz="1200">
                <a:cs typeface="+mn-lt"/>
                <a:sym typeface="+mn-ea"/>
              </a:rPr>
              <a:t>RPLIDAR A1 contains a range scanner system and a motor system. After power on each sub-system, RPLIDAR A1 start rotating and scanning clockwise.</a:t>
            </a:r>
            <a:endParaRPr dirty="0" sz="1200">
              <a:ea typeface="Calibri" panose="020F0502020204030204" pitchFamily="34" charset="0"/>
              <a:cs typeface="+mn-lt"/>
            </a:endParaRPr>
          </a:p>
          <a:p>
            <a:endParaRPr dirty="0" sz="1200" lang="en-US">
              <a:ea typeface="Calibri" panose="020F0502020204030204" pitchFamily="34" charset="0"/>
              <a:cs typeface="+mn-lt"/>
            </a:endParaRPr>
          </a:p>
        </p:txBody>
      </p:sp>
      <p:sp>
        <p:nvSpPr>
          <p:cNvPr id="1048710" name="Slide Number Placeholder 2"/>
          <p:cNvSpPr>
            <a:spLocks noGrp="1"/>
          </p:cNvSpPr>
          <p:nvPr>
            <p:ph type="sldNum" sz="quarter" idx="12"/>
          </p:nvPr>
        </p:nvSpPr>
        <p:spPr/>
        <p:txBody>
          <a:bodyPr/>
          <a:p>
            <a:fld id="{5ABBBBC6-E3C4-4442-B919-9DC2CAC93387}" type="slidenum">
              <a:rPr altLang="en-US" lang="en-US" smtClean="0"/>
              <a:t>20</a:t>
            </a:fld>
            <a:endParaRPr altLang="en-US" lang="en-US"/>
          </a:p>
        </p:txBody>
      </p:sp>
      <p:pic>
        <p:nvPicPr>
          <p:cNvPr id="2097161" name="Picture -2147482566" descr="robu-5"/>
          <p:cNvPicPr>
            <a:picLocks noChangeAspect="1"/>
          </p:cNvPicPr>
          <p:nvPr>
            <p:ph idx="1"/>
          </p:nvPr>
        </p:nvPicPr>
        <p:blipFill>
          <a:blip xmlns:r="http://schemas.openxmlformats.org/officeDocument/2006/relationships" r:embed="rId1"/>
          <a:stretch>
            <a:fillRect/>
          </a:stretch>
        </p:blipFill>
        <p:spPr>
          <a:xfrm>
            <a:off x="4495800" y="1435100"/>
            <a:ext cx="4112260" cy="2404110"/>
          </a:xfrm>
          <a:prstGeom prst="rect"/>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p:grpSpPr>
      <p:sp>
        <p:nvSpPr>
          <p:cNvPr id="1048711" name="Title 1"/>
          <p:cNvSpPr>
            <a:spLocks noGrp="1"/>
          </p:cNvSpPr>
          <p:nvPr>
            <p:ph type="title"/>
          </p:nvPr>
        </p:nvSpPr>
        <p:spPr/>
        <p:txBody>
          <a:bodyPr/>
          <a:p>
            <a:r>
              <a:rPr altLang="en-US" lang="en-IN"/>
              <a:t>Motor Driver(L293D)</a:t>
            </a:r>
            <a:endParaRPr altLang="en-US" lang="en-IN"/>
          </a:p>
        </p:txBody>
      </p:sp>
      <p:pic>
        <p:nvPicPr>
          <p:cNvPr id="2097162" name="Content Placeholder 6" descr="l293d-motor-driver-ic-tech1414-8227-2-550x550"/>
          <p:cNvPicPr>
            <a:picLocks noChangeAspect="1"/>
          </p:cNvPicPr>
          <p:nvPr>
            <p:ph idx="1"/>
          </p:nvPr>
        </p:nvPicPr>
        <p:blipFill>
          <a:blip xmlns:r="http://schemas.openxmlformats.org/officeDocument/2006/relationships" r:embed="rId1"/>
          <a:stretch>
            <a:fillRect/>
          </a:stretch>
        </p:blipFill>
        <p:spPr>
          <a:xfrm>
            <a:off x="5181600" y="1066800"/>
            <a:ext cx="2731770" cy="2731770"/>
          </a:xfrm>
          <a:prstGeom prst="rect"/>
        </p:spPr>
      </p:pic>
      <p:sp>
        <p:nvSpPr>
          <p:cNvPr id="1048712" name="Text Placeholder 3"/>
          <p:cNvSpPr>
            <a:spLocks noGrp="1"/>
          </p:cNvSpPr>
          <p:nvPr>
            <p:ph type="body" sz="half" idx="2"/>
          </p:nvPr>
        </p:nvSpPr>
        <p:spPr>
          <a:xfrm>
            <a:off x="457200" y="1435100"/>
            <a:ext cx="3733800" cy="4691380"/>
          </a:xfrm>
        </p:spPr>
        <p:txBody>
          <a:bodyPr>
            <a:normAutofit/>
          </a:bodyPr>
          <a:p>
            <a:pPr algn="just" indent="-285750" marL="285750">
              <a:buFont typeface="Arial" panose="020B0604020202020204" pitchFamily="34" charset="0"/>
              <a:buChar char="•"/>
            </a:pPr>
            <a:r>
              <a:rPr altLang="en-US" dirty="0" sz="1200" lang="en-US">
                <a:cs typeface="+mn-lt"/>
                <a:sym typeface="+mn-ea"/>
              </a:rPr>
              <a:t>Motor drivers behave as amplifiers since they supply a higher-current signal and take a control signal. This greater sign is utilized to drive the motors. </a:t>
            </a:r>
            <a:endParaRPr altLang="en-US" dirty="0" sz="1200" lang="en-US">
              <a:cs typeface="+mn-lt"/>
              <a:sym typeface="+mn-ea"/>
            </a:endParaRPr>
          </a:p>
          <a:p>
            <a:pPr algn="just" indent="-285750" marL="285750">
              <a:buFont typeface="Arial" panose="020B0604020202020204" pitchFamily="34" charset="0"/>
              <a:buChar char="•"/>
            </a:pPr>
            <a:r>
              <a:rPr altLang="en-US" dirty="0" sz="1200" lang="en-US">
                <a:cs typeface="+mn-lt"/>
                <a:sym typeface="+mn-ea"/>
              </a:rPr>
              <a:t>L293D contains two driver circuits that are inbuilt. In its mode of operation, two DC motors can be driven simultaneously, both in forward and reverse </a:t>
            </a:r>
            <a:r>
              <a:rPr altLang="en-US" dirty="0" sz="1200" lang="en-US">
                <a:cs typeface="+mn-lt"/>
                <a:sym typeface="+mn-ea"/>
              </a:rPr>
              <a:t>direction. </a:t>
            </a:r>
            <a:endParaRPr altLang="en-US" dirty="0" sz="1200" lang="en-US">
              <a:cs typeface="+mn-lt"/>
              <a:sym typeface="+mn-ea"/>
            </a:endParaRPr>
          </a:p>
          <a:p>
            <a:pPr algn="just" indent="-285750" marL="285750">
              <a:buFont typeface="Arial" panose="020B0604020202020204" pitchFamily="34" charset="0"/>
              <a:buChar char="•"/>
            </a:pPr>
            <a:r>
              <a:rPr altLang="en-US" dirty="0" sz="1200" lang="en-US">
                <a:cs typeface="+mn-lt"/>
                <a:sym typeface="+mn-ea"/>
              </a:rPr>
              <a:t>Input logic can controls. two motors' motor operations at pins 2 &amp; 7 and 10 &amp; 15. </a:t>
            </a:r>
            <a:endParaRPr altLang="en-US" dirty="0" sz="1200" lang="en-US">
              <a:cs typeface="+mn-lt"/>
              <a:sym typeface="+mn-ea"/>
            </a:endParaRPr>
          </a:p>
          <a:p>
            <a:pPr algn="just" indent="-285750" marL="285750">
              <a:buFont typeface="Arial" panose="020B0604020202020204" pitchFamily="34" charset="0"/>
              <a:buChar char="•"/>
            </a:pPr>
            <a:r>
              <a:rPr altLang="en-US" dirty="0" sz="1200" lang="en-US">
                <a:cs typeface="+mn-lt"/>
                <a:sym typeface="+mn-ea"/>
              </a:rPr>
              <a:t>Logic 00 or 11 will stop the corresponding engine. 10 and logic 01 will rotate it in anticlockwise and clockwise directions. </a:t>
            </a:r>
            <a:endParaRPr altLang="en-US" dirty="0" sz="1200" lang="en-US">
              <a:cs typeface="+mn-lt"/>
              <a:sym typeface="+mn-ea"/>
            </a:endParaRPr>
          </a:p>
          <a:p>
            <a:pPr algn="just" indent="-285750" marL="285750">
              <a:buFont typeface="Arial" panose="020B0604020202020204" pitchFamily="34" charset="0"/>
              <a:buChar char="•"/>
            </a:pPr>
            <a:r>
              <a:rPr altLang="en-US" dirty="0" sz="1200" lang="en-US">
                <a:cs typeface="+mn-lt"/>
                <a:sym typeface="+mn-ea"/>
              </a:rPr>
              <a:t>Empower pins 1 and 9 (corresponding to the 2 motors) must be high for motors to start operating. When an enable input is high, the driver gets empowered. As a result, the outputs work with their inputs in phase and become busy. When the input is reduced, this driver is handicapped, and their outputs are off and at the high-impedance state.</a:t>
            </a:r>
            <a:endParaRPr altLang="en-US" dirty="0" sz="1200" lang="en-US">
              <a:solidFill>
                <a:schemeClr val="tx1"/>
              </a:solidFill>
              <a:cs typeface="+mn-lt"/>
            </a:endParaRPr>
          </a:p>
          <a:p>
            <a:pPr algn="just"/>
            <a:endParaRPr sz="1200" lang="en-US">
              <a:cs typeface="+mn-lt"/>
            </a:endParaRPr>
          </a:p>
        </p:txBody>
      </p:sp>
      <p:sp>
        <p:nvSpPr>
          <p:cNvPr id="1048713" name="Date Placeholder 4"/>
          <p:cNvSpPr>
            <a:spLocks noGrp="1"/>
          </p:cNvSpPr>
          <p:nvPr>
            <p:ph type="dt" sz="half" idx="10"/>
          </p:nvPr>
        </p:nvSpPr>
        <p:spPr/>
        <p:txBody>
          <a:bodyPr/>
          <a:p>
            <a:r>
              <a:rPr dirty="0" lang="fr-FR" smtClean="0"/>
              <a:t>02/01/2022</a:t>
            </a:r>
            <a:endParaRPr dirty="0" lang="en-US"/>
          </a:p>
        </p:txBody>
      </p:sp>
      <p:sp>
        <p:nvSpPr>
          <p:cNvPr id="1048714" name="Slide Number Placeholder 5"/>
          <p:cNvSpPr>
            <a:spLocks noGrp="1"/>
          </p:cNvSpPr>
          <p:nvPr>
            <p:ph type="sldNum" sz="quarter" idx="12"/>
          </p:nvPr>
        </p:nvSpPr>
        <p:spPr/>
        <p:txBody>
          <a:bodyPr/>
          <a:p>
            <a:fld id="{6900C31D-9694-453E-9434-DDBB30EA1256}" type="slidenum">
              <a:rPr altLang="en-US" lang="en-US" smtClean="0"/>
              <a:t>21</a:t>
            </a:fld>
            <a:endParaRPr altLang="en-US"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p:grpSpPr>
      <p:sp>
        <p:nvSpPr>
          <p:cNvPr id="1048715" name="Title 9"/>
          <p:cNvSpPr>
            <a:spLocks noGrp="1"/>
          </p:cNvSpPr>
          <p:nvPr>
            <p:ph type="title"/>
          </p:nvPr>
        </p:nvSpPr>
        <p:spPr>
          <a:xfrm>
            <a:off x="304800" y="-457200"/>
            <a:ext cx="8483600" cy="1162050"/>
          </a:xfrm>
        </p:spPr>
        <p:txBody>
          <a:bodyPr/>
          <a:p>
            <a:pPr algn="ctr"/>
            <a:r>
              <a:rPr altLang="en-US" sz="3200" lang="en-IN">
                <a:latin typeface="Times New Roman" panose="02020603050405020304" pitchFamily="18" charset="0"/>
                <a:cs typeface="Times New Roman" panose="02020603050405020304" pitchFamily="18" charset="0"/>
              </a:rPr>
              <a:t> Working Model</a:t>
            </a:r>
            <a:endParaRPr altLang="en-US" sz="3200" lang="en-IN">
              <a:latin typeface="Times New Roman" panose="02020603050405020304" pitchFamily="18" charset="0"/>
              <a:cs typeface="Times New Roman" panose="02020603050405020304" pitchFamily="18" charset="0"/>
            </a:endParaRPr>
          </a:p>
        </p:txBody>
      </p:sp>
      <p:pic>
        <p:nvPicPr>
          <p:cNvPr id="2097163" name="Content Placeholder 12" descr="circuit"/>
          <p:cNvPicPr>
            <a:picLocks noChangeAspect="1"/>
          </p:cNvPicPr>
          <p:nvPr>
            <p:ph idx="1"/>
          </p:nvPr>
        </p:nvPicPr>
        <p:blipFill>
          <a:blip xmlns:r="http://schemas.openxmlformats.org/officeDocument/2006/relationships" r:embed="rId1"/>
          <a:stretch>
            <a:fillRect/>
          </a:stretch>
        </p:blipFill>
        <p:spPr>
          <a:xfrm>
            <a:off x="2133600" y="914400"/>
            <a:ext cx="5111750" cy="4352925"/>
          </a:xfrm>
          <a:prstGeom prst="rect"/>
        </p:spPr>
      </p:pic>
      <p:sp>
        <p:nvSpPr>
          <p:cNvPr id="1048716" name="Text Placeholder 11"/>
          <p:cNvSpPr>
            <a:spLocks noGrp="1"/>
          </p:cNvSpPr>
          <p:nvPr>
            <p:ph type="body" sz="half" idx="2"/>
          </p:nvPr>
        </p:nvSpPr>
        <p:spPr>
          <a:xfrm>
            <a:off x="3067685" y="5562600"/>
            <a:ext cx="3008630" cy="334010"/>
          </a:xfrm>
        </p:spPr>
        <p:txBody>
          <a:bodyPr>
            <a:noAutofit/>
          </a:bodyPr>
          <a:p>
            <a:pPr algn="ctr"/>
            <a:r>
              <a:rPr altLang="en-US" b="1" sz="1600" lang="en-IN" u="sng"/>
              <a:t>Circuit Diagram Of Control Unit</a:t>
            </a:r>
            <a:endParaRPr altLang="en-US" b="1" sz="1600" lang="en-IN" u="sng"/>
          </a:p>
        </p:txBody>
      </p:sp>
      <p:sp>
        <p:nvSpPr>
          <p:cNvPr id="1048717" name="Date Placeholder 4"/>
          <p:cNvSpPr>
            <a:spLocks noGrp="1"/>
          </p:cNvSpPr>
          <p:nvPr>
            <p:ph type="dt" sz="half" idx="10"/>
          </p:nvPr>
        </p:nvSpPr>
        <p:spPr/>
        <p:txBody>
          <a:bodyPr/>
          <a:p>
            <a:r>
              <a:rPr dirty="0" lang="fr-FR" smtClean="0"/>
              <a:t>02/01/2022</a:t>
            </a:r>
            <a:endParaRPr dirty="0" lang="en-US"/>
          </a:p>
        </p:txBody>
      </p:sp>
      <p:sp>
        <p:nvSpPr>
          <p:cNvPr id="1048718" name="Slide Number Placeholder 5"/>
          <p:cNvSpPr>
            <a:spLocks noGrp="1"/>
          </p:cNvSpPr>
          <p:nvPr>
            <p:ph type="sldNum" sz="quarter" idx="12"/>
          </p:nvPr>
        </p:nvSpPr>
        <p:spPr/>
        <p:txBody>
          <a:bodyPr/>
          <a:p>
            <a:fld id="{6900C31D-9694-453E-9434-DDBB30EA1256}" type="slidenum">
              <a:rPr altLang="en-US" lang="en-US" smtClean="0"/>
              <a:t>22</a:t>
            </a:fld>
            <a:endParaRPr altLang="en-US"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719" name="Title 0"/>
          <p:cNvSpPr>
            <a:spLocks noGrp="1"/>
          </p:cNvSpPr>
          <p:nvPr>
            <p:ph type="title"/>
          </p:nvPr>
        </p:nvSpPr>
        <p:spPr>
          <a:xfrm>
            <a:off x="457200" y="220345"/>
            <a:ext cx="8229600" cy="76200"/>
          </a:xfrm>
        </p:spPr>
        <p:txBody>
          <a:bodyPr>
            <a:normAutofit fontScale="90000"/>
          </a:bodyPr>
          <a:p>
            <a:endParaRPr lang="en-US"/>
          </a:p>
        </p:txBody>
      </p:sp>
      <p:sp>
        <p:nvSpPr>
          <p:cNvPr id="1048720" name="Content Placeholder 1048713"/>
          <p:cNvSpPr>
            <a:spLocks noGrp="1"/>
          </p:cNvSpPr>
          <p:nvPr>
            <p:ph sz="half" idx="1"/>
          </p:nvPr>
        </p:nvSpPr>
        <p:spPr>
          <a:xfrm>
            <a:off x="457200" y="880110"/>
            <a:ext cx="8077200" cy="3034665"/>
          </a:xfrm>
        </p:spPr>
        <p:txBody>
          <a:bodyPr>
            <a:normAutofit lnSpcReduction="10000"/>
          </a:bodyPr>
          <a:p>
            <a:r>
              <a:rPr altLang="en-US" sz="2200" lang="en-IN"/>
              <a:t>The Chassis is attached with LiDAR,four wheels and a control unit.Where the front wheels are connected to servo motor and back wheels are connected to DC motors.</a:t>
            </a:r>
            <a:endParaRPr altLang="en-US" sz="2200" lang="en-IN"/>
          </a:p>
          <a:p>
            <a:r>
              <a:rPr altLang="en-US" sz="2200" lang="en-IN"/>
              <a:t>According to the inputs of the LiDAR the logic (code) in the control unit starts excuting and sents the signal to the motors through the motor drivers.</a:t>
            </a:r>
            <a:endParaRPr altLang="en-US" sz="2200" lang="en-IN"/>
          </a:p>
          <a:p>
            <a:r>
              <a:rPr altLang="en-US" sz="2200" lang="en-IN"/>
              <a:t>The moving obstacles and the stationery obstacles are mapped according using SLAMTEC Robostudio.</a:t>
            </a:r>
            <a:endParaRPr altLang="en-US" sz="2200" lang="en-IN"/>
          </a:p>
          <a:p>
            <a:pPr indent="0" marL="0">
              <a:buNone/>
            </a:pPr>
            <a:endParaRPr altLang="en-US" sz="2200" lang="en-IN"/>
          </a:p>
        </p:txBody>
      </p:sp>
      <p:sp>
        <p:nvSpPr>
          <p:cNvPr id="1048721" name="Date Placeholder 1048714"/>
          <p:cNvSpPr>
            <a:spLocks noGrp="1"/>
          </p:cNvSpPr>
          <p:nvPr>
            <p:ph type="dt" sz="half" idx="10"/>
          </p:nvPr>
        </p:nvSpPr>
        <p:spPr/>
        <p:txBody>
          <a:bodyPr/>
          <a:p>
            <a:r>
              <a:rPr dirty="0" lang="fr-FR" smtClean="0"/>
              <a:t>02/01/2022</a:t>
            </a:r>
            <a:endParaRPr dirty="0" lang="en-US"/>
          </a:p>
        </p:txBody>
      </p:sp>
      <p:sp>
        <p:nvSpPr>
          <p:cNvPr id="1048722" name="Slide Number Placeholder 1048715"/>
          <p:cNvSpPr>
            <a:spLocks noGrp="1"/>
          </p:cNvSpPr>
          <p:nvPr>
            <p:ph type="sldNum" sz="quarter" idx="12"/>
          </p:nvPr>
        </p:nvSpPr>
        <p:spPr/>
        <p:txBody>
          <a:bodyPr/>
          <a:p>
            <a:fld id="{B8A50D94-3702-47E9-AC56-53159C9A6F44}" type="slidenum">
              <a:rPr altLang="en-US" lang="en-US" smtClean="0"/>
              <a:t>23</a:t>
            </a:fld>
            <a:endParaRPr altLang="en-US" lang="en-US"/>
          </a:p>
        </p:txBody>
      </p:sp>
      <p:pic>
        <p:nvPicPr>
          <p:cNvPr id="2097164" name="Content Placeholder -2147482568" descr="robu-1-1"/>
          <p:cNvPicPr>
            <a:picLocks noChangeAspect="1"/>
          </p:cNvPicPr>
          <p:nvPr>
            <p:ph sz="half" idx="2"/>
          </p:nvPr>
        </p:nvPicPr>
        <p:blipFill>
          <a:blip xmlns:r="http://schemas.openxmlformats.org/officeDocument/2006/relationships" r:embed="rId1"/>
          <a:stretch>
            <a:fillRect/>
          </a:stretch>
        </p:blipFill>
        <p:spPr>
          <a:xfrm>
            <a:off x="2057400" y="3810000"/>
            <a:ext cx="4354195" cy="2271395"/>
          </a:xfrm>
          <a:prstGeom prst="rect"/>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p:grpSpPr>
      <p:sp>
        <p:nvSpPr>
          <p:cNvPr id="1048723" name="Title 6"/>
          <p:cNvSpPr>
            <a:spLocks noGrp="1"/>
          </p:cNvSpPr>
          <p:nvPr>
            <p:ph type="title"/>
          </p:nvPr>
        </p:nvSpPr>
        <p:spPr/>
        <p:txBody>
          <a:bodyPr/>
          <a:p>
            <a:endParaRPr lang="en-US"/>
          </a:p>
        </p:txBody>
      </p:sp>
      <p:sp>
        <p:nvSpPr>
          <p:cNvPr id="1048724" name="Content Placeholder 7"/>
          <p:cNvSpPr>
            <a:spLocks noGrp="1"/>
          </p:cNvSpPr>
          <p:nvPr>
            <p:ph idx="1"/>
          </p:nvPr>
        </p:nvSpPr>
        <p:spPr/>
        <p:txBody>
          <a:bodyPr/>
          <a:p>
            <a:endParaRPr lang="en-US"/>
          </a:p>
        </p:txBody>
      </p:sp>
      <p:sp>
        <p:nvSpPr>
          <p:cNvPr id="1048725" name="Date Placeholder 4"/>
          <p:cNvSpPr>
            <a:spLocks noGrp="1"/>
          </p:cNvSpPr>
          <p:nvPr>
            <p:ph type="dt" sz="half" idx="10"/>
          </p:nvPr>
        </p:nvSpPr>
        <p:spPr/>
        <p:txBody>
          <a:bodyPr/>
          <a:p>
            <a:r>
              <a:rPr dirty="0" lang="fr-FR" smtClean="0"/>
              <a:t>02/01/2022</a:t>
            </a:r>
            <a:endParaRPr dirty="0" lang="en-US"/>
          </a:p>
        </p:txBody>
      </p:sp>
      <p:sp>
        <p:nvSpPr>
          <p:cNvPr id="1048726" name="Slide Number Placeholder 5"/>
          <p:cNvSpPr>
            <a:spLocks noGrp="1"/>
          </p:cNvSpPr>
          <p:nvPr>
            <p:ph type="sldNum" sz="quarter" idx="12"/>
          </p:nvPr>
        </p:nvSpPr>
        <p:spPr/>
        <p:txBody>
          <a:bodyPr/>
          <a:p>
            <a:fld id="{F595C7A1-06E0-474A-9670-E38EA0D630B4}" type="slidenum">
              <a:rPr altLang="en-US" lang="en-US" smtClean="0"/>
              <a:t>24</a:t>
            </a:fld>
            <a:endParaRPr altLang="en-US" lang="en-US"/>
          </a:p>
        </p:txBody>
      </p:sp>
      <p:pic>
        <p:nvPicPr>
          <p:cNvPr id="2097165"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177136" y="1938851"/>
            <a:ext cx="6789726" cy="3767257"/>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5"/>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5"/>
                                        </p:tgtEl>
                                      </p:cBhvr>
                                    </p:cmd>
                                  </p:childTnLst>
                                </p:cTn>
                              </p:par>
                            </p:childTnLst>
                          </p:cTn>
                        </p:par>
                      </p:childTnLst>
                    </p:cTn>
                  </p:par>
                </p:childTnLst>
              </p:cTn>
              <p:nextCondLst>
                <p:cond evt="onClick" delay="0">
                  <p:tgtEl>
                    <p:spTgt spid="2097165"/>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727" name="Title 3"/>
          <p:cNvSpPr>
            <a:spLocks noGrp="1"/>
          </p:cNvSpPr>
          <p:nvPr>
            <p:ph type="title"/>
          </p:nvPr>
        </p:nvSpPr>
        <p:spPr>
          <a:xfrm>
            <a:off x="468086" y="125639"/>
            <a:ext cx="8229600" cy="1143000"/>
          </a:xfrm>
        </p:spPr>
        <p:txBody>
          <a:bodyPr>
            <a:normAutofit fontScale="90000"/>
          </a:bodyPr>
          <a:p>
            <a:r>
              <a:rPr b="1" dirty="0" sz="3600" lang="en-US">
                <a:latin typeface="Times New Roman" panose="02020603050405020304" pitchFamily="18" charset="0"/>
                <a:cs typeface="Times New Roman" panose="02020603050405020304" pitchFamily="18" charset="0"/>
              </a:rPr>
              <a:t>C</a:t>
            </a:r>
            <a:r>
              <a:rPr altLang="en-US" b="1" dirty="0" sz="3600" lang="en-IN">
                <a:latin typeface="Times New Roman" panose="02020603050405020304" pitchFamily="18" charset="0"/>
                <a:cs typeface="Times New Roman" panose="02020603050405020304" pitchFamily="18" charset="0"/>
              </a:rPr>
              <a:t>onclusion</a:t>
            </a:r>
            <a:br>
              <a:rPr b="1" dirty="0" lang="en-US"/>
            </a:br>
            <a:endParaRPr b="1" dirty="0" lang="en-IN"/>
          </a:p>
        </p:txBody>
      </p:sp>
      <p:sp>
        <p:nvSpPr>
          <p:cNvPr id="1048728" name="Content Placeholder 4"/>
          <p:cNvSpPr>
            <a:spLocks noGrp="1"/>
          </p:cNvSpPr>
          <p:nvPr>
            <p:ph idx="1"/>
          </p:nvPr>
        </p:nvSpPr>
        <p:spPr>
          <a:xfrm>
            <a:off x="304800" y="1165860"/>
            <a:ext cx="8455025" cy="5097780"/>
          </a:xfrm>
        </p:spPr>
        <p:txBody>
          <a:bodyPr>
            <a:normAutofit/>
          </a:bodyPr>
          <a:p>
            <a:r>
              <a:rPr dirty="0" sz="2200" lang="en-IN"/>
              <a:t>A multi-modal system for detecting, tracking and classifyingobjects in outdoor environment for </a:t>
            </a:r>
            <a:r>
              <a:rPr altLang="en-IN" dirty="0" sz="2200" lang="en-US"/>
              <a:t>LIDAR based self driving</a:t>
            </a:r>
            <a:r>
              <a:rPr dirty="0" sz="2200" lang="en-IN"/>
              <a:t> vehicle was</a:t>
            </a:r>
            <a:r>
              <a:rPr altLang="en-IN" dirty="0" sz="2200" lang="en-US"/>
              <a:t> </a:t>
            </a:r>
            <a:r>
              <a:rPr dirty="0" sz="2200" lang="en-IN"/>
              <a:t>presented. </a:t>
            </a:r>
            <a:endParaRPr dirty="0" sz="2200" lang="en-IN"/>
          </a:p>
          <a:p>
            <a:r>
              <a:rPr dirty="0" sz="2200" lang="en-IN"/>
              <a:t>According to the algorithm and combination of sensorgives the better results. Where LIDAR plays a vital role among the sensor. </a:t>
            </a:r>
            <a:endParaRPr dirty="0" sz="2200" lang="en-IN"/>
          </a:p>
          <a:p>
            <a:r>
              <a:rPr dirty="0" sz="2200" lang="en-IN"/>
              <a:t>Where it gives b</a:t>
            </a:r>
            <a:r>
              <a:rPr altLang="en-IN" dirty="0" sz="2200" lang="en-US"/>
              <a:t>e</a:t>
            </a:r>
            <a:r>
              <a:rPr dirty="0" sz="2200" lang="en-IN"/>
              <a:t>tter environment presents for the vehicle.When an </a:t>
            </a:r>
            <a:r>
              <a:rPr altLang="en-IN" dirty="0" sz="2200" lang="en-US"/>
              <a:t>LIDAR based self driving </a:t>
            </a:r>
            <a:r>
              <a:rPr dirty="0" sz="2200" lang="en-IN"/>
              <a:t> vehicle is compared with a driver, it has to</a:t>
            </a:r>
            <a:r>
              <a:rPr altLang="en-IN" dirty="0" sz="2200" lang="en-US"/>
              <a:t> </a:t>
            </a:r>
            <a:r>
              <a:rPr dirty="0" sz="2200" lang="en-IN"/>
              <a:t>be updated accordingly to the environment change for the better </a:t>
            </a:r>
            <a:r>
              <a:rPr altLang="en-IN" dirty="0" sz="2200" lang="en-US"/>
              <a:t> </a:t>
            </a:r>
            <a:r>
              <a:rPr dirty="0" sz="2200" lang="en-IN"/>
              <a:t>performance. </a:t>
            </a:r>
            <a:endParaRPr altLang="en-IN" dirty="0" sz="2200" lang="en-US"/>
          </a:p>
        </p:txBody>
      </p:sp>
      <p:sp>
        <p:nvSpPr>
          <p:cNvPr id="1048729" name="Date Placeholder 1"/>
          <p:cNvSpPr>
            <a:spLocks noGrp="1"/>
          </p:cNvSpPr>
          <p:nvPr>
            <p:ph type="dt" sz="half" idx="10"/>
          </p:nvPr>
        </p:nvSpPr>
        <p:spPr/>
        <p:txBody>
          <a:bodyPr/>
          <a:p>
            <a:r>
              <a:rPr dirty="0" lang="fr-FR" smtClean="0"/>
              <a:t>02/01/2022</a:t>
            </a:r>
            <a:endParaRPr dirty="0" lang="en-US"/>
          </a:p>
        </p:txBody>
      </p:sp>
      <p:sp>
        <p:nvSpPr>
          <p:cNvPr id="1048730" name="Slide Number Placeholder 2"/>
          <p:cNvSpPr>
            <a:spLocks noGrp="1"/>
          </p:cNvSpPr>
          <p:nvPr>
            <p:ph type="sldNum" sz="quarter" idx="12"/>
          </p:nvPr>
        </p:nvSpPr>
        <p:spPr/>
        <p:txBody>
          <a:bodyPr/>
          <a:p>
            <a:fld id="{5ABBBBC6-E3C4-4442-B919-9DC2CAC93387}" type="slidenum">
              <a:rPr altLang="en-US" lang="en-US" smtClean="0"/>
              <a:t>25</a:t>
            </a:fld>
            <a:endParaRPr altLang="en-US"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731" name="Date Placeholder 1"/>
          <p:cNvSpPr>
            <a:spLocks noGrp="1"/>
          </p:cNvSpPr>
          <p:nvPr>
            <p:ph type="dt" sz="half" idx="10"/>
          </p:nvPr>
        </p:nvSpPr>
        <p:spPr>
          <a:noFill/>
        </p:spPr>
        <p:txBody>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buFontTx/>
              <a:buNone/>
            </a:pPr>
            <a:r>
              <a:rPr altLang="en-US" dirty="0" sz="1400" lang="fr-FR" smtClean="0"/>
              <a:t>02/01/2022</a:t>
            </a:r>
            <a:endParaRPr altLang="en-US" dirty="0" sz="1400" lang="en-US"/>
          </a:p>
        </p:txBody>
      </p:sp>
      <p:sp>
        <p:nvSpPr>
          <p:cNvPr id="1048732" name="Slide Number Placeholder 2"/>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buFontTx/>
              <a:buNone/>
            </a:pPr>
            <a:fld id="{7F21914E-4F06-456A-8B27-063A4A12A205}" type="slidenum">
              <a:rPr altLang="en-US" sz="1400" lang="en-US"/>
              <a:t>26</a:t>
            </a:fld>
            <a:endParaRPr altLang="en-US" sz="1400" lang="en-US"/>
          </a:p>
        </p:txBody>
      </p:sp>
      <p:sp>
        <p:nvSpPr>
          <p:cNvPr id="1048733" name="Rectangle 3"/>
          <p:cNvSpPr/>
          <p:nvPr/>
        </p:nvSpPr>
        <p:spPr>
          <a:xfrm>
            <a:off x="1695658" y="2755841"/>
            <a:ext cx="5752683" cy="891541"/>
          </a:xfrm>
          <a:prstGeom prst="rect"/>
          <a:noFill/>
        </p:spPr>
        <p:txBody>
          <a:bodyPr>
            <a:spAutoFit/>
          </a:bodyPr>
          <a:p>
            <a:pPr algn="ctr"/>
            <a:r>
              <a:rPr dirty="0" sz="5400" lang="en-US">
                <a:ln w="0"/>
                <a:effectLst>
                  <a:outerShdw algn="tl" blurRad="38100" dir="2700000" dist="19050" rotWithShape="0">
                    <a:schemeClr val="dk1">
                      <a:alpha val="40000"/>
                    </a:schemeClr>
                  </a:outerShdw>
                </a:effectLst>
              </a:rPr>
              <a:t>Thank You</a:t>
            </a:r>
            <a:endParaRPr dirty="0" sz="5400" lang="en-US">
              <a:ln w="0"/>
              <a:effectLst>
                <a:outerShdw algn="tl" blurRad="38100" dir="2700000" dist="19050"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09" name="TextBox 1"/>
          <p:cNvSpPr txBox="1">
            <a:spLocks noChangeArrowheads="1"/>
          </p:cNvSpPr>
          <p:nvPr/>
        </p:nvSpPr>
        <p:spPr bwMode="auto">
          <a:xfrm>
            <a:off x="0" y="76200"/>
            <a:ext cx="9109075" cy="583565"/>
          </a:xfrm>
          <a:prstGeom prst="rect"/>
          <a:noFill/>
          <a:ln>
            <a:noFill/>
          </a:ln>
        </p:spPr>
        <p:txBody>
          <a:bodyPr>
            <a:spAutoFit/>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lgn="ctr"/>
            <a:r>
              <a:rPr altLang="en-US" b="1" dirty="0" sz="3200" lang="en-US">
                <a:cs typeface="Times New Roman" panose="02020603050405020304" pitchFamily="18" charset="0"/>
              </a:rPr>
              <a:t>I</a:t>
            </a:r>
            <a:r>
              <a:rPr altLang="en-US" b="1" dirty="0" sz="3200" lang="en-IN">
                <a:cs typeface="Times New Roman" panose="02020603050405020304" pitchFamily="18" charset="0"/>
              </a:rPr>
              <a:t>ntroduction</a:t>
            </a:r>
            <a:endParaRPr altLang="en-US" b="1" dirty="0" sz="3200" lang="en-IN">
              <a:cs typeface="Times New Roman" panose="02020603050405020304" pitchFamily="18" charset="0"/>
            </a:endParaRPr>
          </a:p>
        </p:txBody>
      </p:sp>
      <p:sp>
        <p:nvSpPr>
          <p:cNvPr id="1048610" name="Date Placeholder 1"/>
          <p:cNvSpPr>
            <a:spLocks noGrp="1"/>
          </p:cNvSpPr>
          <p:nvPr>
            <p:ph type="dt" sz="half"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buFontTx/>
              <a:buNone/>
            </a:pPr>
            <a:r>
              <a:rPr altLang="en-US" dirty="0" sz="1400" lang="fr-FR" smtClean="0"/>
              <a:t>02/01/2022</a:t>
            </a:r>
            <a:endParaRPr altLang="en-US" dirty="0" sz="1400" lang="en-US"/>
          </a:p>
        </p:txBody>
      </p:sp>
      <p:sp>
        <p:nvSpPr>
          <p:cNvPr id="1048611"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indent="-285750" marL="742950">
              <a:defRPr sz="2400">
                <a:solidFill>
                  <a:schemeClr val="tx1"/>
                </a:solidFill>
                <a:latin typeface="Times New Roman" panose="02020603050405020304" pitchFamily="18" charset="0"/>
              </a:defRPr>
            </a:lvl2pPr>
            <a:lvl3pPr indent="-228600" marL="1143000">
              <a:defRPr sz="2400">
                <a:solidFill>
                  <a:schemeClr val="tx1"/>
                </a:solidFill>
                <a:latin typeface="Times New Roman" panose="02020603050405020304" pitchFamily="18" charset="0"/>
              </a:defRPr>
            </a:lvl3pPr>
            <a:lvl4pPr indent="-228600" marL="1600200">
              <a:defRPr sz="2400">
                <a:solidFill>
                  <a:schemeClr val="tx1"/>
                </a:solidFill>
                <a:latin typeface="Times New Roman" panose="02020603050405020304" pitchFamily="18" charset="0"/>
              </a:defRPr>
            </a:lvl4pPr>
            <a:lvl5pPr indent="-228600" marL="2057400">
              <a:defRPr sz="2400">
                <a:solidFill>
                  <a:schemeClr val="tx1"/>
                </a:solidFill>
                <a:latin typeface="Times New Roman" panose="02020603050405020304" pitchFamily="18" charset="0"/>
              </a:defRPr>
            </a:lvl5pPr>
            <a:lvl6pPr eaLnBrk="0" fontAlgn="base" hangingPunct="0" indent="-228600" marL="2514600">
              <a:spcBef>
                <a:spcPct val="0"/>
              </a:spcBef>
              <a:spcAft>
                <a:spcPct val="0"/>
              </a:spcAft>
              <a:defRPr sz="2400">
                <a:solidFill>
                  <a:schemeClr val="tx1"/>
                </a:solidFill>
                <a:latin typeface="Times New Roman" panose="02020603050405020304" pitchFamily="18" charset="0"/>
              </a:defRPr>
            </a:lvl6pPr>
            <a:lvl7pPr eaLnBrk="0" fontAlgn="base" hangingPunct="0" indent="-228600" marL="2971800">
              <a:spcBef>
                <a:spcPct val="0"/>
              </a:spcBef>
              <a:spcAft>
                <a:spcPct val="0"/>
              </a:spcAft>
              <a:defRPr sz="2400">
                <a:solidFill>
                  <a:schemeClr val="tx1"/>
                </a:solidFill>
                <a:latin typeface="Times New Roman" panose="02020603050405020304" pitchFamily="18" charset="0"/>
              </a:defRPr>
            </a:lvl7pPr>
            <a:lvl8pPr eaLnBrk="0" fontAlgn="base" hangingPunct="0" indent="-228600" marL="3429000">
              <a:spcBef>
                <a:spcPct val="0"/>
              </a:spcBef>
              <a:spcAft>
                <a:spcPct val="0"/>
              </a:spcAft>
              <a:defRPr sz="2400">
                <a:solidFill>
                  <a:schemeClr val="tx1"/>
                </a:solidFill>
                <a:latin typeface="Times New Roman" panose="02020603050405020304" pitchFamily="18" charset="0"/>
              </a:defRPr>
            </a:lvl8pPr>
            <a:lvl9pPr eaLnBrk="0" fontAlgn="base" hangingPunct="0" indent="-228600" marL="3886200">
              <a:spcBef>
                <a:spcPct val="0"/>
              </a:spcBef>
              <a:spcAft>
                <a:spcPct val="0"/>
              </a:spcAft>
              <a:defRPr sz="2400">
                <a:solidFill>
                  <a:schemeClr val="tx1"/>
                </a:solidFill>
                <a:latin typeface="Times New Roman" panose="02020603050405020304" pitchFamily="18" charset="0"/>
              </a:defRPr>
            </a:lvl9pPr>
          </a:lstStyle>
          <a:p>
            <a:pPr>
              <a:buFontTx/>
              <a:buNone/>
            </a:pPr>
            <a:fld id="{85E1DC9E-610A-4B95-B948-AFE002A89CF9}" type="slidenum">
              <a:rPr altLang="en-US" sz="1400" lang="en-US"/>
              <a:t>3</a:t>
            </a:fld>
            <a:endParaRPr altLang="en-US" sz="1400" lang="en-US"/>
          </a:p>
        </p:txBody>
      </p:sp>
      <p:sp>
        <p:nvSpPr>
          <p:cNvPr id="1048612" name="TextBox 2"/>
          <p:cNvSpPr txBox="1"/>
          <p:nvPr/>
        </p:nvSpPr>
        <p:spPr>
          <a:xfrm>
            <a:off x="228600" y="990600"/>
            <a:ext cx="8610600" cy="3901440"/>
          </a:xfrm>
          <a:prstGeom prst="rect"/>
          <a:noFill/>
        </p:spPr>
        <p:txBody>
          <a:bodyPr rtlCol="0" wrap="square">
            <a:spAutoFit/>
          </a:bodyPr>
          <a:p>
            <a:r>
              <a:rPr dirty="0" sz="2200" lang="en-IN"/>
              <a:t>LiDAR stands for “Light Detection and Ranging” and describes a sensor technology that can create a map of the environment around it. </a:t>
            </a:r>
            <a:endParaRPr dirty="0" sz="2200" lang="en-IN"/>
          </a:p>
          <a:p>
            <a:endParaRPr dirty="0" sz="2200" lang="en-IN"/>
          </a:p>
          <a:p>
            <a:r>
              <a:rPr dirty="0" sz="2200" lang="en-IN"/>
              <a:t>We have designed an automated vehicle that is focused to give automated driving experience to the human driver. </a:t>
            </a:r>
            <a:endParaRPr dirty="0" sz="2200" lang="en-IN"/>
          </a:p>
          <a:p>
            <a:endParaRPr dirty="0" sz="2200" lang="en-IN"/>
          </a:p>
          <a:p>
            <a:r>
              <a:rPr dirty="0" sz="2200" lang="en-IN"/>
              <a:t>This car is capable of sensing the surroundings, navigating and fulfilling the human transportation capabilities without any human input.</a:t>
            </a:r>
            <a:endParaRPr dirty="0" sz="2200" lang="en-IN"/>
          </a:p>
          <a:p>
            <a:endParaRPr dirty="0" sz="2200" lang="en-IN"/>
          </a:p>
          <a:p>
            <a:r>
              <a:rPr dirty="0" sz="2200" lang="en-IN"/>
              <a:t> Lidar is used for sensing the surroundings.</a:t>
            </a:r>
            <a:endParaRPr dirty="0" sz="2200"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3" name="Date Placeholder 1"/>
          <p:cNvSpPr>
            <a:spLocks noGrp="1"/>
          </p:cNvSpPr>
          <p:nvPr>
            <p:ph type="dt" sz="half" idx="10"/>
          </p:nvPr>
        </p:nvSpPr>
        <p:spPr/>
        <p:txBody>
          <a:bodyPr/>
          <a:p>
            <a:r>
              <a:rPr dirty="0" lang="fr-FR" smtClean="0"/>
              <a:t>02/01/2022</a:t>
            </a:r>
            <a:endParaRPr dirty="0" lang="en-US"/>
          </a:p>
        </p:txBody>
      </p:sp>
      <p:sp>
        <p:nvSpPr>
          <p:cNvPr id="1048614" name="Slide Number Placeholder 2"/>
          <p:cNvSpPr>
            <a:spLocks noGrp="1"/>
          </p:cNvSpPr>
          <p:nvPr>
            <p:ph type="sldNum" sz="quarter" idx="12"/>
          </p:nvPr>
        </p:nvSpPr>
        <p:spPr/>
        <p:txBody>
          <a:bodyPr/>
          <a:p>
            <a:fld id="{5ABBBBC6-E3C4-4442-B919-9DC2CAC93387}" type="slidenum">
              <a:rPr altLang="en-US" lang="en-US" smtClean="0"/>
              <a:t>4</a:t>
            </a:fld>
            <a:endParaRPr altLang="en-US" lang="en-US"/>
          </a:p>
        </p:txBody>
      </p:sp>
      <p:sp>
        <p:nvSpPr>
          <p:cNvPr id="1048615" name="Subtitle 4"/>
          <p:cNvSpPr>
            <a:spLocks noGrp="1"/>
          </p:cNvSpPr>
          <p:nvPr>
            <p:ph type="subTitle" idx="4294967295"/>
          </p:nvPr>
        </p:nvSpPr>
        <p:spPr>
          <a:xfrm>
            <a:off x="609600" y="990600"/>
            <a:ext cx="8534400" cy="4191000"/>
          </a:xfrm>
        </p:spPr>
        <p:txBody>
          <a:bodyPr>
            <a:noAutofit/>
          </a:bodyPr>
          <a:p>
            <a:pPr algn="l" eaLnBrk="1" fontAlgn="auto" hangingPunct="1" indent="0" lvl="0" marL="0">
              <a:spcBef>
                <a:spcPts val="0"/>
              </a:spcBef>
              <a:spcAft>
                <a:spcPts val="0"/>
              </a:spcAft>
              <a:buFont typeface="Arial" panose="020B0604020202020204" pitchFamily="34" charset="0"/>
              <a:buNone/>
            </a:pPr>
            <a:r>
              <a:rPr dirty="0" sz="2200" lang="en-US">
                <a:solidFill>
                  <a:schemeClr val="tx1"/>
                </a:solidFill>
                <a:latin typeface="Times New Roman" panose="02020603050405020304" pitchFamily="18" charset="0"/>
                <a:cs typeface="Times New Roman" panose="02020603050405020304" pitchFamily="18" charset="0"/>
              </a:rPr>
              <a:t>Today we use LIDAR in automotive and self-driving vehicles</a:t>
            </a:r>
            <a:endParaRPr dirty="0" sz="2200" lang="en-US">
              <a:solidFill>
                <a:schemeClr val="tx1"/>
              </a:solidFill>
              <a:latin typeface="Times New Roman" panose="02020603050405020304" pitchFamily="18" charset="0"/>
              <a:cs typeface="Times New Roman" panose="02020603050405020304" pitchFamily="18" charset="0"/>
            </a:endParaRPr>
          </a:p>
          <a:p>
            <a:pPr algn="l" eaLnBrk="1" fontAlgn="auto" hangingPunct="1" indent="0" lvl="0" marL="0">
              <a:spcBef>
                <a:spcPts val="0"/>
              </a:spcBef>
              <a:spcAft>
                <a:spcPts val="0"/>
              </a:spcAft>
              <a:buFont typeface="Arial" panose="020B0604020202020204" pitchFamily="34" charset="0"/>
              <a:buNone/>
            </a:pPr>
            <a:r>
              <a:rPr dirty="0" sz="2200" lang="en-US">
                <a:solidFill>
                  <a:schemeClr val="tx1"/>
                </a:solidFill>
                <a:latin typeface="Times New Roman" panose="02020603050405020304" pitchFamily="18" charset="0"/>
                <a:cs typeface="Times New Roman" panose="02020603050405020304" pitchFamily="18" charset="0"/>
              </a:rPr>
              <a:t>use, but one of the popular use-cases of LIDAR was archeology</a:t>
            </a:r>
            <a:endParaRPr dirty="0" sz="2200" lang="en-US">
              <a:solidFill>
                <a:schemeClr val="tx1"/>
              </a:solidFill>
              <a:latin typeface="Times New Roman" panose="02020603050405020304" pitchFamily="18" charset="0"/>
              <a:cs typeface="Times New Roman" panose="02020603050405020304" pitchFamily="18" charset="0"/>
            </a:endParaRPr>
          </a:p>
          <a:p>
            <a:pPr algn="l" eaLnBrk="1" fontAlgn="auto" hangingPunct="1" indent="0" lvl="0" marL="0">
              <a:spcBef>
                <a:spcPts val="0"/>
              </a:spcBef>
              <a:spcAft>
                <a:spcPts val="0"/>
              </a:spcAft>
              <a:buFont typeface="Arial" panose="020B0604020202020204" pitchFamily="34" charset="0"/>
              <a:buNone/>
            </a:pPr>
            <a:r>
              <a:rPr dirty="0" sz="2200" lang="en-US">
                <a:solidFill>
                  <a:schemeClr val="tx1"/>
                </a:solidFill>
                <a:latin typeface="Times New Roman" panose="02020603050405020304" pitchFamily="18" charset="0"/>
                <a:cs typeface="Times New Roman" panose="02020603050405020304" pitchFamily="18" charset="0"/>
              </a:rPr>
              <a:t>for mapping the large scale of land.LIDAR, a detection sensor</a:t>
            </a:r>
            <a:endParaRPr dirty="0" sz="2200" lang="en-US">
              <a:solidFill>
                <a:schemeClr val="tx1"/>
              </a:solidFill>
              <a:latin typeface="Times New Roman" panose="02020603050405020304" pitchFamily="18" charset="0"/>
              <a:cs typeface="Times New Roman" panose="02020603050405020304" pitchFamily="18" charset="0"/>
            </a:endParaRPr>
          </a:p>
          <a:p>
            <a:pPr algn="l" eaLnBrk="1" fontAlgn="auto" hangingPunct="1" indent="0" lvl="0" marL="0">
              <a:spcBef>
                <a:spcPts val="0"/>
              </a:spcBef>
              <a:spcAft>
                <a:spcPts val="0"/>
              </a:spcAft>
              <a:buFont typeface="Arial" panose="020B0604020202020204" pitchFamily="34" charset="0"/>
              <a:buNone/>
            </a:pPr>
            <a:r>
              <a:rPr dirty="0" sz="2200" lang="en-US">
                <a:solidFill>
                  <a:schemeClr val="tx1"/>
                </a:solidFill>
                <a:latin typeface="Times New Roman" panose="02020603050405020304" pitchFamily="18" charset="0"/>
                <a:cs typeface="Times New Roman" panose="02020603050405020304" pitchFamily="18" charset="0"/>
              </a:rPr>
              <a:t>which works on principle of radar, but uses light from a laser</a:t>
            </a:r>
            <a:endParaRPr dirty="0" sz="2200" lang="en-US">
              <a:solidFill>
                <a:schemeClr val="tx1"/>
              </a:solidFill>
              <a:latin typeface="Times New Roman" panose="02020603050405020304" pitchFamily="18" charset="0"/>
              <a:cs typeface="Times New Roman" panose="02020603050405020304" pitchFamily="18" charset="0"/>
            </a:endParaRPr>
          </a:p>
          <a:p>
            <a:pPr algn="l" eaLnBrk="1" fontAlgn="auto" hangingPunct="1" indent="0" lvl="0" marL="0">
              <a:spcBef>
                <a:spcPts val="0"/>
              </a:spcBef>
              <a:spcAft>
                <a:spcPts val="0"/>
              </a:spcAft>
              <a:buFont typeface="Arial" panose="020B0604020202020204" pitchFamily="34" charset="0"/>
              <a:buNone/>
            </a:pPr>
            <a:endParaRPr dirty="0" sz="2200" lang="en-US">
              <a:solidFill>
                <a:schemeClr val="tx1"/>
              </a:solidFill>
              <a:latin typeface="Times New Roman" panose="02020603050405020304" pitchFamily="18" charset="0"/>
              <a:cs typeface="Times New Roman" panose="02020603050405020304" pitchFamily="18" charset="0"/>
            </a:endParaRPr>
          </a:p>
          <a:p>
            <a:pPr algn="l" eaLnBrk="1" fontAlgn="auto" hangingPunct="1" indent="0" lvl="0" marL="0">
              <a:spcBef>
                <a:spcPts val="0"/>
              </a:spcBef>
              <a:spcAft>
                <a:spcPts val="0"/>
              </a:spcAft>
              <a:buFont typeface="Arial" panose="020B0604020202020204" pitchFamily="34" charset="0"/>
              <a:buNone/>
            </a:pPr>
            <a:r>
              <a:rPr dirty="0" sz="2200" lang="en-US">
                <a:solidFill>
                  <a:schemeClr val="tx1"/>
                </a:solidFill>
                <a:latin typeface="Times New Roman" panose="02020603050405020304" pitchFamily="18" charset="0"/>
                <a:cs typeface="Times New Roman" panose="02020603050405020304" pitchFamily="18" charset="0"/>
              </a:rPr>
              <a:t>Why did LIDAR take off with self-driving cars? In a word:</a:t>
            </a:r>
            <a:endParaRPr dirty="0" sz="2200" lang="en-US">
              <a:solidFill>
                <a:schemeClr val="tx1"/>
              </a:solidFill>
              <a:latin typeface="Times New Roman" panose="02020603050405020304" pitchFamily="18" charset="0"/>
              <a:cs typeface="Times New Roman" panose="02020603050405020304" pitchFamily="18" charset="0"/>
            </a:endParaRPr>
          </a:p>
          <a:p>
            <a:pPr algn="l" eaLnBrk="1" fontAlgn="auto" hangingPunct="1" indent="0" lvl="0" marL="0">
              <a:spcBef>
                <a:spcPts val="0"/>
              </a:spcBef>
              <a:spcAft>
                <a:spcPts val="0"/>
              </a:spcAft>
              <a:buFont typeface="Arial" panose="020B0604020202020204" pitchFamily="34" charset="0"/>
              <a:buNone/>
            </a:pPr>
            <a:r>
              <a:rPr dirty="0" sz="2200" lang="en-US">
                <a:solidFill>
                  <a:schemeClr val="tx1"/>
                </a:solidFill>
                <a:latin typeface="Times New Roman" panose="02020603050405020304" pitchFamily="18" charset="0"/>
                <a:cs typeface="Times New Roman" panose="02020603050405020304" pitchFamily="18" charset="0"/>
              </a:rPr>
              <a:t>mapping. LIDAR allows you to generate huge 3D maps (its</a:t>
            </a:r>
            <a:endParaRPr dirty="0" sz="2200" lang="en-US">
              <a:solidFill>
                <a:schemeClr val="tx1"/>
              </a:solidFill>
              <a:latin typeface="Times New Roman" panose="02020603050405020304" pitchFamily="18" charset="0"/>
              <a:cs typeface="Times New Roman" panose="02020603050405020304" pitchFamily="18" charset="0"/>
            </a:endParaRPr>
          </a:p>
          <a:p>
            <a:pPr algn="l" eaLnBrk="1" fontAlgn="auto" hangingPunct="1" indent="0" lvl="0" marL="0">
              <a:spcBef>
                <a:spcPts val="0"/>
              </a:spcBef>
              <a:spcAft>
                <a:spcPts val="0"/>
              </a:spcAft>
              <a:buFont typeface="Arial" panose="020B0604020202020204" pitchFamily="34" charset="0"/>
              <a:buNone/>
            </a:pPr>
            <a:r>
              <a:rPr dirty="0" sz="2200" lang="en-US">
                <a:solidFill>
                  <a:schemeClr val="tx1"/>
                </a:solidFill>
                <a:latin typeface="Times New Roman" panose="02020603050405020304" pitchFamily="18" charset="0"/>
                <a:cs typeface="Times New Roman" panose="02020603050405020304" pitchFamily="18" charset="0"/>
              </a:rPr>
              <a:t>original application), which you can then navigate the car or robot</a:t>
            </a:r>
            <a:endParaRPr dirty="0" sz="2200" lang="en-US">
              <a:solidFill>
                <a:schemeClr val="tx1"/>
              </a:solidFill>
              <a:latin typeface="Times New Roman" panose="02020603050405020304" pitchFamily="18" charset="0"/>
              <a:cs typeface="Times New Roman" panose="02020603050405020304" pitchFamily="18" charset="0"/>
            </a:endParaRPr>
          </a:p>
          <a:p>
            <a:pPr algn="l" eaLnBrk="1" fontAlgn="auto" hangingPunct="1" indent="0" lvl="0" marL="0">
              <a:spcBef>
                <a:spcPts val="0"/>
              </a:spcBef>
              <a:spcAft>
                <a:spcPts val="0"/>
              </a:spcAft>
              <a:buFont typeface="Arial" panose="020B0604020202020204" pitchFamily="34" charset="0"/>
              <a:buNone/>
            </a:pPr>
            <a:r>
              <a:rPr dirty="0" sz="2200" lang="en-US">
                <a:solidFill>
                  <a:schemeClr val="tx1"/>
                </a:solidFill>
                <a:latin typeface="Times New Roman" panose="02020603050405020304" pitchFamily="18" charset="0"/>
                <a:cs typeface="Times New Roman" panose="02020603050405020304" pitchFamily="18" charset="0"/>
              </a:rPr>
              <a:t>predictably within.</a:t>
            </a:r>
            <a:endParaRPr dirty="0" sz="2200" lang="en-US">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16" name="Date Placeholder 3"/>
          <p:cNvSpPr>
            <a:spLocks noGrp="1"/>
          </p:cNvSpPr>
          <p:nvPr>
            <p:ph type="dt" sz="half" idx="10"/>
          </p:nvPr>
        </p:nvSpPr>
        <p:spPr/>
        <p:txBody>
          <a:bodyPr/>
          <a:p>
            <a:r>
              <a:rPr dirty="0" lang="fr-FR" smtClean="0"/>
              <a:t>02/01/2022</a:t>
            </a:r>
            <a:endParaRPr dirty="0" lang="en-US"/>
          </a:p>
        </p:txBody>
      </p:sp>
      <p:sp>
        <p:nvSpPr>
          <p:cNvPr id="1048617" name="Slide Number Placeholder 4"/>
          <p:cNvSpPr>
            <a:spLocks noGrp="1"/>
          </p:cNvSpPr>
          <p:nvPr>
            <p:ph type="sldNum" sz="quarter" idx="12"/>
          </p:nvPr>
        </p:nvSpPr>
        <p:spPr/>
        <p:txBody>
          <a:bodyPr/>
          <a:p>
            <a:fld id="{B8A50D94-3702-47E9-AC56-53159C9A6F44}" type="slidenum">
              <a:rPr altLang="en-US" lang="en-US" smtClean="0"/>
              <a:t>5</a:t>
            </a:fld>
            <a:endParaRPr altLang="en-US" lang="en-US"/>
          </a:p>
        </p:txBody>
      </p:sp>
      <p:sp>
        <p:nvSpPr>
          <p:cNvPr id="1048618" name="Title 1"/>
          <p:cNvSpPr>
            <a:spLocks noGrp="1"/>
          </p:cNvSpPr>
          <p:nvPr>
            <p:ph type="title" idx="4294967295"/>
          </p:nvPr>
        </p:nvSpPr>
        <p:spPr>
          <a:xfrm>
            <a:off x="1240155" y="381000"/>
            <a:ext cx="7903845" cy="487680"/>
          </a:xfrm>
        </p:spPr>
        <p:txBody>
          <a:bodyPr>
            <a:normAutofit fontScale="90000"/>
          </a:bodyPr>
          <a:p>
            <a:pPr algn="ctr"/>
            <a:r>
              <a:rPr altLang="en-US" b="1" dirty="0" sz="3555" lang="en-US">
                <a:latin typeface="Times New Roman" panose="02020603050405020304" pitchFamily="18" charset="0"/>
                <a:cs typeface="Times New Roman" panose="02020603050405020304" pitchFamily="18" charset="0"/>
              </a:rPr>
              <a:t>L</a:t>
            </a:r>
            <a:r>
              <a:rPr altLang="en-US" b="1" dirty="0" sz="3555" lang="en-IN">
                <a:latin typeface="Times New Roman" panose="02020603050405020304" pitchFamily="18" charset="0"/>
                <a:cs typeface="Times New Roman" panose="02020603050405020304" pitchFamily="18" charset="0"/>
              </a:rPr>
              <a:t>iterature</a:t>
            </a:r>
            <a:r>
              <a:rPr altLang="en-US" b="1" dirty="0" sz="3555" lang="en-US">
                <a:latin typeface="Times New Roman" panose="02020603050405020304" pitchFamily="18" charset="0"/>
                <a:cs typeface="Times New Roman" panose="02020603050405020304" pitchFamily="18" charset="0"/>
              </a:rPr>
              <a:t> R</a:t>
            </a:r>
            <a:r>
              <a:rPr altLang="en-US" b="1" dirty="0" sz="3555" lang="en-IN">
                <a:latin typeface="Times New Roman" panose="02020603050405020304" pitchFamily="18" charset="0"/>
                <a:cs typeface="Times New Roman" panose="02020603050405020304" pitchFamily="18" charset="0"/>
              </a:rPr>
              <a:t>eview</a:t>
            </a:r>
            <a:r>
              <a:rPr altLang="en-US" b="1" dirty="0" sz="3555" lang="en-US">
                <a:latin typeface="Times New Roman" panose="02020603050405020304" pitchFamily="18" charset="0"/>
                <a:cs typeface="Times New Roman" panose="02020603050405020304" pitchFamily="18" charset="0"/>
              </a:rPr>
              <a:t> </a:t>
            </a:r>
            <a:br>
              <a:rPr altLang="en-US" b="1" dirty="0" sz="3555" lang="en-US">
                <a:latin typeface="Times New Roman" panose="02020603050405020304" pitchFamily="18" charset="0"/>
                <a:cs typeface="Times New Roman" panose="02020603050405020304" pitchFamily="18" charset="0"/>
              </a:rPr>
            </a:br>
            <a:endParaRPr dirty="0" sz="3555" lang="en-US">
              <a:latin typeface="Times New Roman" panose="02020603050405020304" pitchFamily="18" charset="0"/>
              <a:cs typeface="Times New Roman" panose="02020603050405020304" pitchFamily="18" charset="0"/>
            </a:endParaRPr>
          </a:p>
        </p:txBody>
      </p:sp>
      <p:graphicFrame>
        <p:nvGraphicFramePr>
          <p:cNvPr id="4194304" name="Table 6"/>
          <p:cNvGraphicFramePr>
            <a:graphicFrameLocks noGrp="1"/>
          </p:cNvGraphicFramePr>
          <p:nvPr/>
        </p:nvGraphicFramePr>
        <p:xfrm>
          <a:off x="228601" y="868364"/>
          <a:ext cx="8762999" cy="5464481"/>
        </p:xfrm>
        <a:graphic>
          <a:graphicData uri="http://schemas.openxmlformats.org/drawingml/2006/table">
            <a:tbl>
              <a:tblPr firstRow="1" firstCol="1" lastRow="1" lastCol="1" bandRow="1" bandCol="1">
                <a:tableStyleId>{2D5ABB26-0587-4C30-8999-92F81FD0307C}</a:tableStyleId>
              </a:tblPr>
              <a:tblGrid>
                <a:gridCol w="2564765"/>
                <a:gridCol w="3564890"/>
                <a:gridCol w="2633344"/>
              </a:tblGrid>
              <a:tr h="340285">
                <a:tc>
                  <a:txBody>
                    <a:bodyPr/>
                    <a:p>
                      <a:pPr algn="ctr" marL="69850" marR="62865">
                        <a:lnSpc>
                          <a:spcPts val="1105"/>
                        </a:lnSpc>
                        <a:spcAft>
                          <a:spcPts val="0"/>
                        </a:spcAft>
                      </a:pPr>
                      <a:endParaRPr dirty="0" sz="1400" lang="en-US" smtClean="0">
                        <a:effectLst/>
                      </a:endParaRPr>
                    </a:p>
                    <a:p>
                      <a:pPr algn="ctr" marL="69850" marR="62865">
                        <a:lnSpc>
                          <a:spcPts val="1105"/>
                        </a:lnSpc>
                        <a:spcAft>
                          <a:spcPts val="0"/>
                        </a:spcAft>
                      </a:pPr>
                      <a:r>
                        <a:rPr dirty="0" sz="1400" lang="en-US" smtClean="0">
                          <a:effectLst/>
                        </a:rPr>
                        <a:t>Article</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p>
                      <a:pPr algn="ctr" indent="-622300" marL="791845" marR="161290">
                        <a:lnSpc>
                          <a:spcPct val="95000"/>
                        </a:lnSpc>
                        <a:spcAft>
                          <a:spcPts val="0"/>
                        </a:spcAft>
                      </a:pPr>
                      <a:r>
                        <a:rPr sz="1400" lang="en-US" spc="-5">
                          <a:effectLst/>
                        </a:rPr>
                        <a:t>Architecture</a:t>
                      </a:r>
                      <a:r>
                        <a:rPr sz="1400" lang="en-US" spc="-40">
                          <a:effectLst/>
                        </a:rPr>
                        <a:t> </a:t>
                      </a:r>
                      <a:r>
                        <a:rPr sz="1400" lang="en-US">
                          <a:effectLst/>
                        </a:rPr>
                        <a:t>/</a:t>
                      </a:r>
                      <a:r>
                        <a:rPr sz="1400" lang="en-US" spc="-55">
                          <a:effectLst/>
                        </a:rPr>
                        <a:t> </a:t>
                      </a:r>
                      <a:r>
                        <a:rPr sz="1400" lang="en-US">
                          <a:effectLst/>
                        </a:rPr>
                        <a:t>Methodology</a:t>
                      </a:r>
                      <a:r>
                        <a:rPr sz="1400" lang="en-US" spc="-235">
                          <a:effectLst/>
                        </a:rPr>
                        <a:t> </a:t>
                      </a:r>
                      <a:r>
                        <a:rPr sz="1400" lang="en-US">
                          <a:effectLst/>
                        </a:rPr>
                        <a:t>used</a:t>
                      </a:r>
                      <a:endParaRPr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indent="85090" marL="239395" marR="101600">
                        <a:lnSpc>
                          <a:spcPct val="95000"/>
                        </a:lnSpc>
                        <a:spcAft>
                          <a:spcPts val="0"/>
                        </a:spcAft>
                      </a:pPr>
                      <a:r>
                        <a:rPr sz="1400" lang="en-US">
                          <a:effectLst/>
                        </a:rPr>
                        <a:t>Features and</a:t>
                      </a:r>
                      <a:r>
                        <a:rPr sz="1400" lang="en-US" spc="5">
                          <a:effectLst/>
                        </a:rPr>
                        <a:t> </a:t>
                      </a:r>
                      <a:r>
                        <a:rPr sz="1400" lang="en-US" spc="-10">
                          <a:effectLst/>
                        </a:rPr>
                        <a:t>Research</a:t>
                      </a:r>
                      <a:r>
                        <a:rPr sz="1400" lang="en-US" spc="-50">
                          <a:effectLst/>
                        </a:rPr>
                        <a:t> </a:t>
                      </a:r>
                      <a:r>
                        <a:rPr sz="1400" lang="en-US" spc="-5">
                          <a:effectLst/>
                        </a:rPr>
                        <a:t>claims</a:t>
                      </a:r>
                      <a:endParaRPr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6883">
                <a:tc>
                  <a:txBody>
                    <a:bodyPr/>
                    <a:p>
                      <a:pPr algn="ctr" indent="-1270" marL="133985" marR="128905">
                        <a:lnSpc>
                          <a:spcPct val="9300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Scalability in Perception for Autonomous Driving: Waymo Open Dataset</a:t>
                      </a:r>
                      <a:r>
                        <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rPr>
                        <a:t>[19]</a:t>
                      </a:r>
                      <a:endPar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marL="69850" marR="78740">
                        <a:lnSpc>
                          <a:spcPct val="95000"/>
                        </a:lnSpc>
                        <a:spcAft>
                          <a:spcPts val="0"/>
                        </a:spcAft>
                      </a:pPr>
                      <a:r>
                        <a:rPr sz="1400" lang="en-IN">
                          <a:effectLst/>
                          <a:latin typeface="Times New Roman" panose="02020603050405020304" pitchFamily="18" charset="0"/>
                          <a:ea typeface="Times New Roman" panose="02020603050405020304" pitchFamily="18" charset="0"/>
                          <a:cs typeface="Times New Roman" panose="02020603050405020304" pitchFamily="18" charset="0"/>
                        </a:rPr>
                        <a:t>It is 15x more diverse than the largest camera+LiDAR dataset available based on our proposed diversity metric.</a:t>
                      </a:r>
                      <a:endParaRPr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indent="-454660" marL="562610" marR="101600">
                        <a:lnSpc>
                          <a:spcPct val="93000"/>
                        </a:lnSpc>
                        <a:spcAft>
                          <a:spcPts val="0"/>
                        </a:spcAft>
                      </a:pPr>
                      <a:r>
                        <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rPr>
                        <a:t>Provide strong baselines for 2D as well as 3D detection and tracking tasks. </a:t>
                      </a:r>
                      <a:endPar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17955">
                <a:tc>
                  <a:txBody>
                    <a:bodyPr/>
                    <a:p>
                      <a:pPr algn="ctr" marL="69850" marR="66040">
                        <a:lnSpc>
                          <a:spcPct val="9500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Pseudo-LiDAR From Visual Depth Estimation: Bridging the Gap in 3D Object Detection for Autonomous Driving</a:t>
                      </a:r>
                      <a:r>
                        <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rPr>
                        <a:t>[20]</a:t>
                      </a:r>
                      <a:endPar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indent="1270" marL="78740" marR="73660">
                        <a:lnSpc>
                          <a:spcPct val="95000"/>
                        </a:lnSpc>
                        <a:spcAft>
                          <a:spcPts val="0"/>
                        </a:spcAft>
                      </a:pPr>
                      <a:r>
                        <a:rPr sz="1400" lang="en-IN">
                          <a:effectLst/>
                          <a:latin typeface="Times New Roman" panose="02020603050405020304" pitchFamily="18" charset="0"/>
                          <a:ea typeface="Times New Roman" panose="02020603050405020304" pitchFamily="18" charset="0"/>
                          <a:cs typeface="Times New Roman" panose="02020603050405020304" pitchFamily="18" charset="0"/>
                        </a:rPr>
                        <a:t> convert image-based depth maps to pseudo-LiDAR representations  essentially mimicking the LiDAR signal. With this representation we can apply different existing LiDAR-based detection algorithms</a:t>
                      </a:r>
                      <a:endParaRPr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marL="69850" marR="75565">
                        <a:lnSpc>
                          <a:spcPct val="95000"/>
                        </a:lnSpc>
                        <a:spcAft>
                          <a:spcPts val="0"/>
                        </a:spcAft>
                      </a:pPr>
                      <a:r>
                        <a:rPr sz="1400" lang="en-IN">
                          <a:effectLst/>
                          <a:latin typeface="Times New Roman" panose="02020603050405020304" pitchFamily="18" charset="0"/>
                          <a:ea typeface="Times New Roman" panose="02020603050405020304" pitchFamily="18" charset="0"/>
                          <a:cs typeface="Times New Roman" panose="02020603050405020304" pitchFamily="18" charset="0"/>
                        </a:rPr>
                        <a:t> </a:t>
                      </a:r>
                      <a:r>
                        <a:rPr altLang="en-IN" sz="1400" lang="en-US">
                          <a:effectLst/>
                          <a:latin typeface="Times New Roman" panose="02020603050405020304" pitchFamily="18" charset="0"/>
                          <a:ea typeface="Times New Roman" panose="02020603050405020304" pitchFamily="18" charset="0"/>
                          <a:cs typeface="Times New Roman" panose="02020603050405020304" pitchFamily="18" charset="0"/>
                        </a:rPr>
                        <a:t>I</a:t>
                      </a:r>
                      <a:r>
                        <a:rPr sz="1400" lang="en-IN">
                          <a:effectLst/>
                          <a:latin typeface="Times New Roman" panose="02020603050405020304" pitchFamily="18" charset="0"/>
                          <a:ea typeface="Times New Roman" panose="02020603050405020304" pitchFamily="18" charset="0"/>
                          <a:cs typeface="Times New Roman" panose="02020603050405020304" pitchFamily="18" charset="0"/>
                        </a:rPr>
                        <a:t>mprovements over the existing state-of-the-art in image-based performance raising the detection accuracy of objects within the 30m range from the previous state-of-the-art of 22% to an unprecedented 74%. </a:t>
                      </a:r>
                      <a:endParaRPr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5740">
                <a:tc>
                  <a:txBody>
                    <a:bodyPr/>
                    <a:p>
                      <a:pPr algn="ctr" marL="69850" marR="6604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604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Towards Robust LiDAR-based</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604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604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Perception in Autonomous</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604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6040">
                        <a:lnSpc>
                          <a:spcPts val="830"/>
                        </a:lnSpc>
                        <a:spcAft>
                          <a:spcPts val="0"/>
                        </a:spcAft>
                      </a:pPr>
                      <a:r>
                        <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rPr>
                        <a:t>driving.[21]</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604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marL="85090" marR="7874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85090" marR="7874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LiDAR-based perception is vulnerable to </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85090" marR="7874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85090" marR="7874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spoofing attacks, in which adversaries spoof </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85090" marR="7874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85090" marR="7874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a fake vehicle in front of a victim self-driving</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85090" marR="7874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85090" marR="7874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car by strategically transmitting laser signals</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85090" marR="7874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85090" marR="7874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to the victim's LiDAR sensor.</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marL="69850" marR="215265">
                        <a:lnSpc>
                          <a:spcPts val="830"/>
                        </a:lnSpc>
                        <a:spcAft>
                          <a:spcPts val="0"/>
                        </a:spcAft>
                      </a:pPr>
                      <a:endPar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r>
                        <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rPr>
                        <a:t>G</a:t>
                      </a: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eneral architecture for robust</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LiDAR-based perception, and</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propose SVF that embeds the</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neglected physical features into</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end-to-end learning. SVF</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further reduces the mean attack</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21526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success rate to around 2.3%.</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06621">
                <a:tc>
                  <a:txBody>
                    <a:bodyPr/>
                    <a:p>
                      <a:pPr algn="ctr" marL="69850" marR="6413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413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Sparse LiDAR and Stereo Fusion</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413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413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(SLS-Fusion) for Depth</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413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413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Estimationand 3D Object</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4135">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69850" marR="64135">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Detection</a:t>
                      </a:r>
                      <a:r>
                        <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rPr>
                        <a:t>.[22]</a:t>
                      </a:r>
                      <a:endParaRPr altLang="en-IN" dirty="0" sz="1400" lang="en-US">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marL="66040" marR="59690">
                        <a:lnSpc>
                          <a:spcPct val="9500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From 2D to 3D object detection, the most difficult is to determine the distance from the ego-vehicle to objects. Expensive technology like LiDAR can provide a precise and accurate depth information, so most studies have tended to focus on this sensor showing a performance gap between LiDAR-based methods and camera-based methods.</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marL="218440" marR="21717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Through evaluation on the </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KITTI benchmark, it is shown</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that the proposed method</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significantly improves depth</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estimation performance</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compared to a baseline</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marL="218440" marR="217170">
                        <a:lnSpc>
                          <a:spcPts val="830"/>
                        </a:lnSpc>
                        <a:spcAft>
                          <a:spcPts val="0"/>
                        </a:spcAft>
                      </a:pPr>
                      <a:r>
                        <a:rPr dirty="0" sz="1400" lang="en-IN">
                          <a:effectLst/>
                          <a:latin typeface="Times New Roman" panose="02020603050405020304" pitchFamily="18" charset="0"/>
                          <a:ea typeface="Times New Roman" panose="02020603050405020304" pitchFamily="18" charset="0"/>
                          <a:cs typeface="Times New Roman" panose="02020603050405020304" pitchFamily="18" charset="0"/>
                        </a:rPr>
                        <a:t> method. </a:t>
                      </a:r>
                      <a:endParaRPr dirty="0" sz="1400" lang="en-IN">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26" name="Title 3"/>
          <p:cNvSpPr>
            <a:spLocks noGrp="1"/>
          </p:cNvSpPr>
          <p:nvPr>
            <p:ph type="title"/>
          </p:nvPr>
        </p:nvSpPr>
        <p:spPr>
          <a:xfrm>
            <a:off x="990600" y="-152400"/>
            <a:ext cx="7315200" cy="982980"/>
          </a:xfrm>
        </p:spPr>
        <p:txBody>
          <a:bodyPr/>
          <a:p>
            <a:r>
              <a:rPr b="1" dirty="0" sz="3200" lang="en-US" smtClean="0">
                <a:latin typeface="Times New Roman" panose="02020603050405020304" pitchFamily="18" charset="0"/>
                <a:cs typeface="Times New Roman" panose="02020603050405020304" pitchFamily="18" charset="0"/>
              </a:rPr>
              <a:t>E</a:t>
            </a:r>
            <a:r>
              <a:rPr altLang="en-US" b="1" dirty="0" sz="3200" lang="en-IN" smtClean="0">
                <a:latin typeface="Times New Roman" panose="02020603050405020304" pitchFamily="18" charset="0"/>
                <a:cs typeface="Times New Roman" panose="02020603050405020304" pitchFamily="18" charset="0"/>
              </a:rPr>
              <a:t>xisting</a:t>
            </a:r>
            <a:r>
              <a:rPr b="1" dirty="0" sz="3200" lang="en-US" smtClean="0">
                <a:latin typeface="Times New Roman" panose="02020603050405020304" pitchFamily="18" charset="0"/>
                <a:cs typeface="Times New Roman" panose="02020603050405020304" pitchFamily="18" charset="0"/>
              </a:rPr>
              <a:t> </a:t>
            </a:r>
            <a:r>
              <a:rPr altLang="en-US" b="1" dirty="0" sz="3200" lang="en-IN" smtClean="0">
                <a:latin typeface="Times New Roman" panose="02020603050405020304" pitchFamily="18" charset="0"/>
                <a:cs typeface="Times New Roman" panose="02020603050405020304" pitchFamily="18" charset="0"/>
              </a:rPr>
              <a:t>system</a:t>
            </a:r>
            <a:endParaRPr altLang="en-US" b="1" dirty="0" sz="3200" lang="en-IN" smtClean="0">
              <a:latin typeface="Times New Roman" panose="02020603050405020304" pitchFamily="18" charset="0"/>
              <a:cs typeface="Times New Roman" panose="02020603050405020304" pitchFamily="18" charset="0"/>
            </a:endParaRPr>
          </a:p>
        </p:txBody>
      </p:sp>
      <p:sp>
        <p:nvSpPr>
          <p:cNvPr id="1048627" name="Content Placeholder 4"/>
          <p:cNvSpPr>
            <a:spLocks noGrp="1"/>
          </p:cNvSpPr>
          <p:nvPr>
            <p:ph idx="1"/>
          </p:nvPr>
        </p:nvSpPr>
        <p:spPr>
          <a:xfrm>
            <a:off x="457200" y="831215"/>
            <a:ext cx="8229600" cy="5295265"/>
          </a:xfrm>
        </p:spPr>
        <p:txBody>
          <a:bodyPr>
            <a:normAutofit/>
          </a:bodyPr>
          <a:p>
            <a:r>
              <a:rPr dirty="0" sz="2200" lang="en-US" smtClean="0"/>
              <a:t>In self-driving cars, RADAR is a very common </a:t>
            </a:r>
            <a:r>
              <a:rPr dirty="0" sz="2200" lang="en-US" smtClean="0"/>
              <a:t>sensor. Companies like Tesla or Comma.ai use RADARs coupled with cameras to insure a vision-only system that couldn’t be possible without it. </a:t>
            </a:r>
            <a:endParaRPr dirty="0" sz="2200" lang="en-US" smtClean="0"/>
          </a:p>
          <a:p>
            <a:r>
              <a:rPr dirty="0" sz="2200" lang="en-US" smtClean="0"/>
              <a:t>Other manufacturers use the RADAR coupled with </a:t>
            </a:r>
            <a:r>
              <a:rPr dirty="0" sz="2200" lang="en-US" err="1" smtClean="0"/>
              <a:t>LiDARs</a:t>
            </a:r>
            <a:r>
              <a:rPr dirty="0" sz="2200" lang="en-US" smtClean="0"/>
              <a:t> and Cameras to get an awesome sensor fusion module.</a:t>
            </a:r>
            <a:r>
              <a:rPr dirty="0" sz="2200" lang="en-US" smtClean="0"/>
              <a:t> When used in the context of autonomous driving, the RADAR is a great complementary sensor that can solve other sensors’ weaknesses.</a:t>
            </a:r>
            <a:r>
              <a:rPr dirty="0" sz="2200" lang="en-US" smtClean="0"/>
              <a:t> </a:t>
            </a:r>
            <a:endParaRPr dirty="0" sz="2200" lang="en-US" smtClean="0"/>
          </a:p>
          <a:p>
            <a:r>
              <a:rPr dirty="0" sz="2200" lang="en-US" smtClean="0"/>
              <a:t>To sum up the picture, RADARs can measure the velocity of an object directly and can work during different scenarios such as day, night, rain, fog, snow… while other sensors may be troubled.</a:t>
            </a:r>
            <a:r>
              <a:rPr dirty="0" sz="2200" lang="en-US" smtClean="0"/>
              <a:t> It works by emitting electromagnetic (EM) waves that reflect when they meet an obstacle. Since it works using EM waves, it can work under any condition.</a:t>
            </a:r>
            <a:endParaRPr dirty="0" sz="2200" lang="en-US" smtClean="0"/>
          </a:p>
          <a:p>
            <a:endParaRPr dirty="0" sz="1800" lang="en-US" smtClean="0"/>
          </a:p>
          <a:p>
            <a:endParaRPr dirty="0" sz="1800" lang="en-US" smtClean="0"/>
          </a:p>
          <a:p>
            <a:endParaRPr dirty="0" sz="2800" lang="en-US"/>
          </a:p>
        </p:txBody>
      </p:sp>
      <p:sp>
        <p:nvSpPr>
          <p:cNvPr id="1048628" name="Date Placeholder 1"/>
          <p:cNvSpPr>
            <a:spLocks noGrp="1"/>
          </p:cNvSpPr>
          <p:nvPr>
            <p:ph type="dt" sz="half" idx="10"/>
          </p:nvPr>
        </p:nvSpPr>
        <p:spPr/>
        <p:txBody>
          <a:bodyPr/>
          <a:p>
            <a:r>
              <a:rPr dirty="0" lang="fr-FR" smtClean="0"/>
              <a:t>02/01/2022</a:t>
            </a:r>
            <a:endParaRPr dirty="0" lang="en-US"/>
          </a:p>
        </p:txBody>
      </p:sp>
      <p:sp>
        <p:nvSpPr>
          <p:cNvPr id="1048629" name="Slide Number Placeholder 2"/>
          <p:cNvSpPr>
            <a:spLocks noGrp="1"/>
          </p:cNvSpPr>
          <p:nvPr>
            <p:ph type="sldNum" sz="quarter" idx="12"/>
          </p:nvPr>
        </p:nvSpPr>
        <p:spPr/>
        <p:txBody>
          <a:bodyPr/>
          <a:p>
            <a:fld id="{5ABBBBC6-E3C4-4442-B919-9DC2CAC93387}" type="slidenum">
              <a:rPr altLang="en-US" lang="en-US" smtClean="0"/>
              <a:t>6</a:t>
            </a:fld>
            <a:endParaRPr altLang="en-US"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30" name="Title 3"/>
          <p:cNvSpPr>
            <a:spLocks noGrp="1"/>
          </p:cNvSpPr>
          <p:nvPr>
            <p:ph type="title"/>
          </p:nvPr>
        </p:nvSpPr>
        <p:spPr>
          <a:xfrm>
            <a:off x="1163955" y="274955"/>
            <a:ext cx="7980045" cy="168910"/>
          </a:xfrm>
        </p:spPr>
        <p:txBody>
          <a:bodyPr>
            <a:normAutofit fontScale="90000"/>
          </a:bodyPr>
          <a:p>
            <a:pPr algn="ctr"/>
            <a:r>
              <a:rPr b="1" dirty="0" sz="3555" lang="en-IN">
                <a:latin typeface="Times New Roman" panose="02020603050405020304" pitchFamily="18" charset="0"/>
                <a:cs typeface="Times New Roman" panose="02020603050405020304" pitchFamily="18" charset="0"/>
              </a:rPr>
              <a:t>Problem Statement</a:t>
            </a:r>
            <a:endParaRPr b="1" dirty="0" sz="3555" lang="en-IN">
              <a:latin typeface="Times New Roman" panose="02020603050405020304" pitchFamily="18" charset="0"/>
              <a:cs typeface="Times New Roman" panose="02020603050405020304" pitchFamily="18" charset="0"/>
            </a:endParaRPr>
          </a:p>
        </p:txBody>
      </p:sp>
      <p:sp>
        <p:nvSpPr>
          <p:cNvPr id="1048631" name="Content Placeholder 4"/>
          <p:cNvSpPr>
            <a:spLocks noGrp="1"/>
          </p:cNvSpPr>
          <p:nvPr>
            <p:ph idx="1"/>
          </p:nvPr>
        </p:nvSpPr>
        <p:spPr>
          <a:xfrm>
            <a:off x="457200" y="1391920"/>
            <a:ext cx="8229600" cy="4734560"/>
          </a:xfrm>
        </p:spPr>
        <p:txBody>
          <a:bodyPr/>
          <a:p>
            <a:pPr indent="0" marL="0">
              <a:buNone/>
            </a:pPr>
            <a:r>
              <a:rPr dirty="0" sz="2200" lang="en-IN">
                <a:latin typeface="Times New Roman" panose="02020603050405020304" pitchFamily="18" charset="0"/>
                <a:cs typeface="Times New Roman" panose="02020603050405020304" pitchFamily="18" charset="0"/>
              </a:rPr>
              <a:t>Moreover, some roads and streets are simply unmarked, presenting quite an issue for driverless cars. In addition to lane marking problems, the lack of uniformity in road signage and stoplights could also prove to be a hurdle for autonomous car technology</a:t>
            </a:r>
            <a:endParaRPr dirty="0" sz="2200" lang="en-IN">
              <a:latin typeface="Times New Roman" panose="02020603050405020304" pitchFamily="18" charset="0"/>
              <a:cs typeface="Times New Roman" panose="02020603050405020304" pitchFamily="18" charset="0"/>
            </a:endParaRPr>
          </a:p>
        </p:txBody>
      </p:sp>
      <p:sp>
        <p:nvSpPr>
          <p:cNvPr id="1048632" name="Date Placeholder 1"/>
          <p:cNvSpPr>
            <a:spLocks noGrp="1"/>
          </p:cNvSpPr>
          <p:nvPr>
            <p:ph type="dt" sz="half" idx="10"/>
          </p:nvPr>
        </p:nvSpPr>
        <p:spPr/>
        <p:txBody>
          <a:bodyPr/>
          <a:p>
            <a:r>
              <a:rPr lang="fr-FR" smtClean="0"/>
              <a:t>02/01/2022</a:t>
            </a:r>
            <a:endParaRPr dirty="0" lang="en-US"/>
          </a:p>
        </p:txBody>
      </p:sp>
      <p:sp>
        <p:nvSpPr>
          <p:cNvPr id="1048633" name="Slide Number Placeholder 2"/>
          <p:cNvSpPr>
            <a:spLocks noGrp="1"/>
          </p:cNvSpPr>
          <p:nvPr>
            <p:ph type="sldNum" sz="quarter" idx="12"/>
          </p:nvPr>
        </p:nvSpPr>
        <p:spPr/>
        <p:txBody>
          <a:bodyPr/>
          <a:p>
            <a:fld id="{5ABBBBC6-E3C4-4442-B919-9DC2CAC93387}" type="slidenum">
              <a:rPr altLang="en-US" lang="en-US" smtClean="0"/>
              <a:t>7</a:t>
            </a:fld>
            <a:endParaRPr altLang="en-US"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36" name="Title 3"/>
          <p:cNvSpPr>
            <a:spLocks noGrp="1"/>
          </p:cNvSpPr>
          <p:nvPr>
            <p:ph type="ctrTitle" idx="4294967295"/>
          </p:nvPr>
        </p:nvSpPr>
        <p:spPr>
          <a:xfrm>
            <a:off x="399415" y="76200"/>
            <a:ext cx="8744585" cy="565150"/>
          </a:xfrm>
        </p:spPr>
        <p:txBody>
          <a:bodyPr>
            <a:normAutofit fontScale="90000"/>
          </a:bodyPr>
          <a:p>
            <a:r>
              <a:rPr b="1" dirty="0" sz="3555" lang="en-IN" smtClean="0">
                <a:solidFill>
                  <a:schemeClr val="dk1"/>
                </a:solidFill>
                <a:latin typeface="Times New Roman" panose="02020603050405020304"/>
                <a:cs typeface="Times New Roman" panose="02020603050405020304"/>
                <a:sym typeface="Times New Roman" panose="02020603050405020304"/>
              </a:rPr>
              <a:t>Proposed System</a:t>
            </a:r>
            <a:endParaRPr b="1" dirty="0" sz="3555" lang="en-IN" smtClean="0">
              <a:solidFill>
                <a:schemeClr val="dk1"/>
              </a:solidFill>
              <a:latin typeface="Times New Roman" panose="02020603050405020304"/>
              <a:cs typeface="Times New Roman" panose="02020603050405020304"/>
              <a:sym typeface="Times New Roman" panose="02020603050405020304"/>
            </a:endParaRPr>
          </a:p>
        </p:txBody>
      </p:sp>
      <p:sp>
        <p:nvSpPr>
          <p:cNvPr id="1048637" name="Date Placeholder 1"/>
          <p:cNvSpPr>
            <a:spLocks noGrp="1"/>
          </p:cNvSpPr>
          <p:nvPr>
            <p:ph type="dt" sz="half" idx="10"/>
          </p:nvPr>
        </p:nvSpPr>
        <p:spPr/>
        <p:txBody>
          <a:bodyPr/>
          <a:p>
            <a:r>
              <a:rPr dirty="0" lang="fr-FR" smtClean="0"/>
              <a:t>02/01/2022</a:t>
            </a:r>
            <a:endParaRPr dirty="0" lang="en-US"/>
          </a:p>
        </p:txBody>
      </p:sp>
      <p:sp>
        <p:nvSpPr>
          <p:cNvPr id="1048638" name="Slide Number Placeholder 2"/>
          <p:cNvSpPr>
            <a:spLocks noGrp="1"/>
          </p:cNvSpPr>
          <p:nvPr>
            <p:ph type="sldNum" sz="quarter" idx="12"/>
          </p:nvPr>
        </p:nvSpPr>
        <p:spPr/>
        <p:txBody>
          <a:bodyPr/>
          <a:p>
            <a:fld id="{5ABBBBC6-E3C4-4442-B919-9DC2CAC93387}" type="slidenum">
              <a:rPr altLang="en-US" lang="en-US" smtClean="0"/>
              <a:t>8</a:t>
            </a:fld>
            <a:endParaRPr altLang="en-US" lang="en-US"/>
          </a:p>
        </p:txBody>
      </p:sp>
      <p:sp>
        <p:nvSpPr>
          <p:cNvPr id="1048639" name="Title 1"/>
          <p:cNvSpPr txBox="1"/>
          <p:nvPr/>
        </p:nvSpPr>
        <p:spPr>
          <a:xfrm>
            <a:off x="838147" y="-518310"/>
            <a:ext cx="10650648" cy="594542"/>
          </a:xfrm>
          <a:prstGeom prst="rect"/>
        </p:spPr>
        <p:txBody>
          <a:bodyPr anchor="ctr" bIns="45720" lIns="91440" rIns="91440" rtlCol="0" tIns="45720" vert="horz">
            <a:normAutofit fontScale="97727" lnSpcReduction="20000"/>
          </a:bodyPr>
          <a:lstStyle>
            <a:lvl1pPr algn="ctr" defTabSz="914400" eaLnBrk="1" hangingPunct="1" latinLnBrk="0" rtl="0">
              <a:spcBef>
                <a:spcPct val="0"/>
              </a:spcBef>
              <a:buNone/>
              <a:defRPr sz="4400" kern="1200">
                <a:solidFill>
                  <a:schemeClr val="tx1"/>
                </a:solidFill>
                <a:latin typeface="+mj-lt"/>
                <a:ea typeface="+mj-ea"/>
                <a:cs typeface="+mj-cs"/>
              </a:defRPr>
            </a:lvl1pPr>
          </a:lstStyle>
          <a:p>
            <a:pPr fontAlgn="auto">
              <a:spcAft>
                <a:spcPts val="0"/>
              </a:spcAft>
            </a:pPr>
            <a:endParaRPr dirty="0" lang="en-IN"/>
          </a:p>
        </p:txBody>
      </p:sp>
      <p:sp>
        <p:nvSpPr>
          <p:cNvPr id="1048640" name="Text Box 19"/>
          <p:cNvSpPr txBox="1"/>
          <p:nvPr/>
        </p:nvSpPr>
        <p:spPr>
          <a:xfrm>
            <a:off x="125730" y="1140460"/>
            <a:ext cx="8942705" cy="4536440"/>
          </a:xfrm>
          <a:prstGeom prst="rect"/>
          <a:noFill/>
        </p:spPr>
        <p:txBody>
          <a:bodyPr anchor="t" rtlCol="0" wrap="square">
            <a:spAutoFit/>
          </a:bodyPr>
          <a:p>
            <a:pPr indent="-342900" marL="342900">
              <a:buFont typeface="Arial" panose="020B0604020202020204" pitchFamily="34" charset="0"/>
              <a:buChar char="•"/>
            </a:pPr>
            <a:endParaRPr sz="2200" lang="en-US"/>
          </a:p>
          <a:p>
            <a:pPr indent="0" marL="0">
              <a:buFont typeface="Arial" panose="020B0604020202020204" pitchFamily="34" charset="0"/>
              <a:buNone/>
            </a:pPr>
            <a:endParaRPr sz="2200" lang="en-US"/>
          </a:p>
          <a:p>
            <a:pPr indent="0" marL="0">
              <a:buFont typeface="Arial" panose="020B0604020202020204" pitchFamily="34" charset="0"/>
              <a:buNone/>
            </a:pPr>
            <a:endParaRPr sz="2200" lang="en-US"/>
          </a:p>
          <a:p>
            <a:pPr indent="-342900" marL="342900">
              <a:buFont typeface="Arial" panose="020B0604020202020204" pitchFamily="34" charset="0"/>
              <a:buChar char="•"/>
            </a:pPr>
            <a:endParaRPr sz="2200" lang="en-US"/>
          </a:p>
          <a:p>
            <a:pPr indent="-342900" marL="342900">
              <a:buFont typeface="Arial" panose="020B0604020202020204" pitchFamily="34" charset="0"/>
              <a:buChar char="•"/>
            </a:pPr>
            <a:endParaRPr sz="2200" lang="en-US"/>
          </a:p>
          <a:p>
            <a:pPr indent="-342900" marL="342900">
              <a:buFont typeface="Arial" panose="020B0604020202020204" pitchFamily="34" charset="0"/>
              <a:buChar char="•"/>
            </a:pPr>
            <a:endParaRPr sz="2200" lang="en-US"/>
          </a:p>
          <a:p>
            <a:pPr indent="-342900" marL="342900">
              <a:buFont typeface="Arial" panose="020B0604020202020204" pitchFamily="34" charset="0"/>
              <a:buChar char="•"/>
            </a:pPr>
            <a:endParaRPr sz="2200" lang="en-US"/>
          </a:p>
          <a:p>
            <a:pPr indent="-342900" marL="342900">
              <a:buFont typeface="Arial" panose="020B0604020202020204" pitchFamily="34" charset="0"/>
              <a:buChar char="•"/>
            </a:pPr>
            <a:endParaRPr sz="2200" lang="en-US"/>
          </a:p>
          <a:p>
            <a:pPr indent="-342900" marL="342900">
              <a:buFont typeface="Arial" panose="020B0604020202020204" pitchFamily="34" charset="0"/>
              <a:buChar char="•"/>
            </a:pPr>
            <a:r>
              <a:rPr sz="2200" lang="en-US"/>
              <a:t>When LIDAR emits, laser beam it moves vertically up and down due to the height of lidar and angle of lidar movement (360degrees and vertical), it gives data from 4 to 6m from lidar placed.</a:t>
            </a:r>
            <a:endParaRPr sz="2200" lang="en-US"/>
          </a:p>
          <a:p>
            <a:pPr indent="0" marL="0">
              <a:buFont typeface="Arial" panose="020B0604020202020204" pitchFamily="34" charset="0"/>
              <a:buNone/>
            </a:pPr>
            <a:endParaRPr sz="2200" lang="en-US"/>
          </a:p>
          <a:p>
            <a:pPr indent="-342900" marL="342900">
              <a:buFont typeface="Arial" panose="020B0604020202020204" pitchFamily="34" charset="0"/>
              <a:buChar char="•"/>
            </a:pPr>
            <a:r>
              <a:rPr sz="2200" lang="en-US"/>
              <a:t>To get the correct distance of obstacle, measured dimension of vehicle is added with the data of lidar. </a:t>
            </a:r>
            <a:endParaRPr sz="2200" lang="en-US"/>
          </a:p>
        </p:txBody>
      </p:sp>
      <p:pic>
        <p:nvPicPr>
          <p:cNvPr id="2097153" name="Picture -2147482570" descr="robu-6-16"/>
          <p:cNvPicPr>
            <a:picLocks noChangeAspect="1"/>
          </p:cNvPicPr>
          <p:nvPr/>
        </p:nvPicPr>
        <p:blipFill>
          <a:blip xmlns:r="http://schemas.openxmlformats.org/officeDocument/2006/relationships" r:embed="rId1"/>
          <a:stretch>
            <a:fillRect/>
          </a:stretch>
        </p:blipFill>
        <p:spPr>
          <a:xfrm>
            <a:off x="2133600" y="1295400"/>
            <a:ext cx="4139565" cy="1965325"/>
          </a:xfrm>
          <a:prstGeom prst="rect"/>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p:grpSpPr>
      <p:sp>
        <p:nvSpPr>
          <p:cNvPr id="1048641" name="Title 1"/>
          <p:cNvSpPr>
            <a:spLocks noGrp="1"/>
          </p:cNvSpPr>
          <p:nvPr>
            <p:ph type="title"/>
          </p:nvPr>
        </p:nvSpPr>
        <p:spPr>
          <a:xfrm>
            <a:off x="457200" y="-281305"/>
            <a:ext cx="8229600" cy="1290955"/>
          </a:xfrm>
        </p:spPr>
        <p:txBody>
          <a:bodyPr/>
          <a:p>
            <a:r>
              <a:rPr altLang="en-US" b="1" sz="3200" lang="en-GB">
                <a:latin typeface="Times New Roman" panose="02020603050405020304" pitchFamily="18" charset="0"/>
                <a:cs typeface="Times New Roman" panose="02020603050405020304" pitchFamily="18" charset="0"/>
              </a:rPr>
              <a:t>B</a:t>
            </a:r>
            <a:r>
              <a:rPr altLang="en-GB" b="1" sz="3200" lang="en-IN">
                <a:latin typeface="Times New Roman" panose="02020603050405020304" pitchFamily="18" charset="0"/>
                <a:cs typeface="Times New Roman" panose="02020603050405020304" pitchFamily="18" charset="0"/>
              </a:rPr>
              <a:t>lock Diagram </a:t>
            </a:r>
            <a:endParaRPr altLang="en-GB" b="1" sz="3200" lang="en-IN">
              <a:latin typeface="Times New Roman" panose="02020603050405020304" pitchFamily="18" charset="0"/>
              <a:cs typeface="Times New Roman" panose="02020603050405020304" pitchFamily="18" charset="0"/>
            </a:endParaRPr>
          </a:p>
        </p:txBody>
      </p:sp>
      <p:sp>
        <p:nvSpPr>
          <p:cNvPr id="1048642" name="Date Placeholder 3"/>
          <p:cNvSpPr>
            <a:spLocks noGrp="1"/>
          </p:cNvSpPr>
          <p:nvPr>
            <p:ph type="dt" sz="half" idx="10"/>
          </p:nvPr>
        </p:nvSpPr>
        <p:spPr/>
        <p:txBody>
          <a:bodyPr/>
          <a:p>
            <a:r>
              <a:rPr dirty="0" lang="fr-FR" smtClean="0"/>
              <a:t>02/01/2022</a:t>
            </a:r>
            <a:endParaRPr dirty="0" lang="en-US"/>
          </a:p>
        </p:txBody>
      </p:sp>
      <p:sp>
        <p:nvSpPr>
          <p:cNvPr id="1048643" name="Slide Number Placeholder 4"/>
          <p:cNvSpPr>
            <a:spLocks noGrp="1"/>
          </p:cNvSpPr>
          <p:nvPr>
            <p:ph type="sldNum" sz="quarter" idx="12"/>
          </p:nvPr>
        </p:nvSpPr>
        <p:spPr/>
        <p:txBody>
          <a:bodyPr/>
          <a:p>
            <a:fld id="{B8A50D94-3702-47E9-AC56-53159C9A6F44}" type="slidenum">
              <a:rPr altLang="en-US" lang="en-US" smtClean="0"/>
              <a:t>9</a:t>
            </a:fld>
            <a:endParaRPr altLang="en-US" lang="en-US"/>
          </a:p>
        </p:txBody>
      </p:sp>
      <p:pic>
        <p:nvPicPr>
          <p:cNvPr id="2097154" name="Content Placeholder 1" descr="Block diagram"/>
          <p:cNvPicPr>
            <a:picLocks noChangeAspect="1"/>
          </p:cNvPicPr>
          <p:nvPr>
            <p:ph idx="1"/>
          </p:nvPr>
        </p:nvPicPr>
        <p:blipFill>
          <a:blip xmlns:r="http://schemas.openxmlformats.org/officeDocument/2006/relationships" r:embed="rId1"/>
          <a:srcRect r="-15329" b="-2178"/>
          <a:stretch>
            <a:fillRect/>
          </a:stretch>
        </p:blipFill>
        <p:spPr>
          <a:xfrm>
            <a:off x="457200" y="1050925"/>
            <a:ext cx="10037445" cy="4765675"/>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_x000B_PRESENTATION ON LIDAR BASED SELF DRIVING CAR </dc:title>
  <dc:creator>Phani.S</dc:creator>
  <cp:lastModifiedBy>Rishi</cp:lastModifiedBy>
  <dcterms:created xsi:type="dcterms:W3CDTF">2022-05-21T22:36:02Z</dcterms:created>
  <dcterms:modified xsi:type="dcterms:W3CDTF">2022-05-22T09:44:01Z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1033-11.2.0.11074</vt:lpwstr>
  </property>
  <property fmtid="{D5CDD505-2E9C-101B-9397-08002B2CF9AE}" pid="3" name="ICV">
    <vt:lpwstr>98DC5C5B54044D0D94CECEFB759306A7</vt:lpwstr>
  </property>
</Properties>
</file>